
<file path=[Content_Types].xml><?xml version="1.0" encoding="utf-8"?>
<Types xmlns="http://schemas.openxmlformats.org/package/2006/content-types">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1" r:id="rId4"/>
    <p:sldMasterId id="2147483672"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Lst>
  <p:sldSz cy="5143500" cx="9144000"/>
  <p:notesSz cx="6858000" cy="9144000"/>
  <p:embeddedFontLst>
    <p:embeddedFont>
      <p:font typeface="Open Sans SemiBold"/>
      <p:regular r:id="rId33"/>
      <p:bold r:id="rId34"/>
      <p:italic r:id="rId35"/>
      <p:boldItalic r:id="rId36"/>
    </p:embeddedFont>
    <p:embeddedFont>
      <p:font typeface="Open Sans"/>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penSans-boldItalic.fntdata"/><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OpenSansSemiBold-regular.fntdata"/><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font" Target="fonts/OpenSansSemiBold-italic.fntdata"/><Relationship Id="rId12" Type="http://schemas.openxmlformats.org/officeDocument/2006/relationships/slide" Target="slides/slide6.xml"/><Relationship Id="rId34" Type="http://schemas.openxmlformats.org/officeDocument/2006/relationships/font" Target="fonts/OpenSansSemiBold-bold.fntdata"/><Relationship Id="rId15" Type="http://schemas.openxmlformats.org/officeDocument/2006/relationships/slide" Target="slides/slide9.xml"/><Relationship Id="rId37" Type="http://schemas.openxmlformats.org/officeDocument/2006/relationships/font" Target="fonts/OpenSans-regular.fntdata"/><Relationship Id="rId14" Type="http://schemas.openxmlformats.org/officeDocument/2006/relationships/slide" Target="slides/slide8.xml"/><Relationship Id="rId36" Type="http://schemas.openxmlformats.org/officeDocument/2006/relationships/font" Target="fonts/OpenSansSemiBold-boldItalic.fntdata"/><Relationship Id="rId17" Type="http://schemas.openxmlformats.org/officeDocument/2006/relationships/slide" Target="slides/slide11.xml"/><Relationship Id="rId39" Type="http://schemas.openxmlformats.org/officeDocument/2006/relationships/font" Target="fonts/OpenSans-italic.fntdata"/><Relationship Id="rId16" Type="http://schemas.openxmlformats.org/officeDocument/2006/relationships/slide" Target="slides/slide10.xml"/><Relationship Id="rId38" Type="http://schemas.openxmlformats.org/officeDocument/2006/relationships/font" Target="fonts/OpenSans-bold.fntdata"/><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gif>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e12bdcf53f_2_117:notes"/>
          <p:cNvSpPr txBox="1"/>
          <p:nvPr>
            <p:ph idx="1" type="body"/>
          </p:nvPr>
        </p:nvSpPr>
        <p:spPr>
          <a:xfrm>
            <a:off x="685800" y="4400550"/>
            <a:ext cx="5486400" cy="360045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g1e12bdcf53f_2_1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22da635e086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22da635e086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Végtelen egyedjére elmondva, hogy mi egy neurális háló</a:t>
            </a:r>
            <a:endParaRPr/>
          </a:p>
          <a:p>
            <a:pPr indent="0" lvl="0" marL="0" rtl="0" algn="l">
              <a:spcBef>
                <a:spcPts val="0"/>
              </a:spcBef>
              <a:spcAft>
                <a:spcPts val="0"/>
              </a:spcAft>
              <a:buNone/>
            </a:pPr>
            <a:r>
              <a:rPr lang="en-GB"/>
              <a:t>Akarunk egy fekete dobozt, amely kellő minta alapján megpróbálja közelíteni egy függvénynek a válaszait, felfedve az általános összefüggéseket</a:t>
            </a:r>
            <a:endParaRPr/>
          </a:p>
          <a:p>
            <a:pPr indent="0" lvl="0" marL="0" rtl="0" algn="l">
              <a:spcBef>
                <a:spcPts val="0"/>
              </a:spcBef>
              <a:spcAft>
                <a:spcPts val="0"/>
              </a:spcAft>
              <a:buNone/>
            </a:pPr>
            <a:r>
              <a:rPr lang="en-GB"/>
              <a:t>Az adatok vektrok formájában érkeznek, és vektorok formájában változnak, így kézenfekvő egy mátrix szorzással átváltani közöttük - tulajdonképp egy hipersíkot húzunk így a kettő közé (ez még nem elég). A réteg végére illesztünk vmilyen nemlineáris függvényt is, és így az egymásra pakolt rétegek bármely függvényt megközelíthetik. Egyszer. Valamikor. Nem feltétlen azt, amelyiket mi szeretnénk. És ha meg is közelítjük, sose tudjuk, hogy az-e a legjobb. Elég sötét egy tétel, mit nem mondjak.</a:t>
            </a:r>
            <a:endParaRPr/>
          </a:p>
          <a:p>
            <a:pPr indent="0" lvl="0" marL="0" rtl="0" algn="l">
              <a:spcBef>
                <a:spcPts val="0"/>
              </a:spcBef>
              <a:spcAft>
                <a:spcPts val="0"/>
              </a:spcAft>
              <a:buNone/>
            </a:pPr>
            <a:r>
              <a:rPr lang="en-GB"/>
              <a:t>Csak borznogani: 1958-ban már cikkeztek róla, mert akkoriban tanulmányozták az idegsejteket, de azon túl amúgy nincs köze hozzá - ez egy statisztikai modell</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4" name="Shape 244"/>
        <p:cNvGrpSpPr/>
        <p:nvPr/>
      </p:nvGrpSpPr>
      <p:grpSpPr>
        <a:xfrm>
          <a:off x="0" y="0"/>
          <a:ext cx="0" cy="0"/>
          <a:chOff x="0" y="0"/>
          <a:chExt cx="0" cy="0"/>
        </a:xfrm>
      </p:grpSpPr>
      <p:sp>
        <p:nvSpPr>
          <p:cNvPr id="245" name="Google Shape;245;g22da635e086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6" name="Google Shape;246;g22da635e086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És most kell tanítani</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22da635e086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22da635e086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22da635e086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22da635e086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22f77bbe6f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22f77bbe6f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22da635e086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22da635e086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1" name="Shape 281"/>
        <p:cNvGrpSpPr/>
        <p:nvPr/>
      </p:nvGrpSpPr>
      <p:grpSpPr>
        <a:xfrm>
          <a:off x="0" y="0"/>
          <a:ext cx="0" cy="0"/>
          <a:chOff x="0" y="0"/>
          <a:chExt cx="0" cy="0"/>
        </a:xfrm>
      </p:grpSpPr>
      <p:sp>
        <p:nvSpPr>
          <p:cNvPr id="282" name="Google Shape;282;g22da635e086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3" name="Google Shape;283;g22da635e086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2da635e086_0_9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2da635e086_0_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22da635e086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22da635e086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 name="Shape 303"/>
        <p:cNvGrpSpPr/>
        <p:nvPr/>
      </p:nvGrpSpPr>
      <p:grpSpPr>
        <a:xfrm>
          <a:off x="0" y="0"/>
          <a:ext cx="0" cy="0"/>
          <a:chOff x="0" y="0"/>
          <a:chExt cx="0" cy="0"/>
        </a:xfrm>
      </p:grpSpPr>
      <p:sp>
        <p:nvSpPr>
          <p:cNvPr id="304" name="Google Shape;304;g22f77bbe6fc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 name="Google Shape;305;g22f77bbe6fc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e12bdcf53f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e12bdcf53f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 deep learning modellek előtt is képesek voltunk a digitális képek feldolgozására, és manipulálására. Megvannak a magunk matematikai eszközeink, amivel képesek vagyunk akár egész hatékonyan detektálni éleket, egyszerűbb alakzatokat, amiből meg össze tudunk rakni akár bonyoultakat is. Egy arc is lebontható arra, hogy szeretnék egy egy négyzetben találni két kört, meg szemöldököt, meg blablabla… egész jól támadható, de egyszer jó lesz. Tudunk manipulálni képeket, képesek vagyunk kontrolált körülmények között anomália detekcióra. Szegmentációs feladatokat tudunk ellátni. Alakzatok követése, 3D rekonstrukciót is tudunk végezni. Megbízhatóak, átláthatóak, néha debugolható is… de van egy korlátjuk. Ezeket képesek átlépni a neurális hálók</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0" name="Shape 310"/>
        <p:cNvGrpSpPr/>
        <p:nvPr/>
      </p:nvGrpSpPr>
      <p:grpSpPr>
        <a:xfrm>
          <a:off x="0" y="0"/>
          <a:ext cx="0" cy="0"/>
          <a:chOff x="0" y="0"/>
          <a:chExt cx="0" cy="0"/>
        </a:xfrm>
      </p:grpSpPr>
      <p:sp>
        <p:nvSpPr>
          <p:cNvPr id="311" name="Google Shape;311;g22da635e086_0_1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2" name="Google Shape;312;g22da635e086_0_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22da635e086_0_1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22da635e086_0_1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g22da635e086_0_1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6" name="Google Shape;326;g22da635e086_0_1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1" name="Shape 331"/>
        <p:cNvGrpSpPr/>
        <p:nvPr/>
      </p:nvGrpSpPr>
      <p:grpSpPr>
        <a:xfrm>
          <a:off x="0" y="0"/>
          <a:ext cx="0" cy="0"/>
          <a:chOff x="0" y="0"/>
          <a:chExt cx="0" cy="0"/>
        </a:xfrm>
      </p:grpSpPr>
      <p:sp>
        <p:nvSpPr>
          <p:cNvPr id="332" name="Google Shape;332;g22da635e086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3" name="Google Shape;333;g22da635e086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8" name="Shape 338"/>
        <p:cNvGrpSpPr/>
        <p:nvPr/>
      </p:nvGrpSpPr>
      <p:grpSpPr>
        <a:xfrm>
          <a:off x="0" y="0"/>
          <a:ext cx="0" cy="0"/>
          <a:chOff x="0" y="0"/>
          <a:chExt cx="0" cy="0"/>
        </a:xfrm>
      </p:grpSpPr>
      <p:sp>
        <p:nvSpPr>
          <p:cNvPr id="339" name="Google Shape;339;g22da635e086_0_1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 name="Google Shape;340;g22da635e086_0_1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22da635e086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22da635e086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3" name="Shape 353"/>
        <p:cNvGrpSpPr/>
        <p:nvPr/>
      </p:nvGrpSpPr>
      <p:grpSpPr>
        <a:xfrm>
          <a:off x="0" y="0"/>
          <a:ext cx="0" cy="0"/>
          <a:chOff x="0" y="0"/>
          <a:chExt cx="0" cy="0"/>
        </a:xfrm>
      </p:grpSpPr>
      <p:sp>
        <p:nvSpPr>
          <p:cNvPr id="354" name="Google Shape;354;g22f77bbe6f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5" name="Google Shape;355;g22f77bbe6f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e12bdcf53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e12bdcf53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Végtelen egyedjére elmondva, hogy mi egy neurális háló</a:t>
            </a:r>
            <a:endParaRPr/>
          </a:p>
          <a:p>
            <a:pPr indent="0" lvl="0" marL="0" rtl="0" algn="l">
              <a:spcBef>
                <a:spcPts val="0"/>
              </a:spcBef>
              <a:spcAft>
                <a:spcPts val="0"/>
              </a:spcAft>
              <a:buNone/>
            </a:pPr>
            <a:r>
              <a:rPr lang="en-GB"/>
              <a:t>Akarunk egy fekete dobozt, amely kellő minta alapján megpróbálja közelíteni egy függvénynek a válaszait, felfedve az általános összefüggéseket</a:t>
            </a:r>
            <a:endParaRPr/>
          </a:p>
          <a:p>
            <a:pPr indent="0" lvl="0" marL="0" rtl="0" algn="l">
              <a:spcBef>
                <a:spcPts val="0"/>
              </a:spcBef>
              <a:spcAft>
                <a:spcPts val="0"/>
              </a:spcAft>
              <a:buNone/>
            </a:pPr>
            <a:r>
              <a:rPr lang="en-GB"/>
              <a:t>Az adatok vektrok formájában érkeznek, és vektorok formájában változnak, így kézenfekvő egy mátrix szorzással átváltani közöttük - tulajdonképp egy hipersíkot húzunk így a kettő közé (ez még nem elég). A réteg végére illesztünk vmilyen nemlineáris függvényt is, és így az egymásra pakolt rétegek bármely függvényt megközelíthetik. Egyszer. Valamikor. Nem feltétlen azt, amelyiket mi szeretnénk. És ha meg is közelítjük, sose tudjuk, hogy az-e a legjobb. Elég sötét egy tétel, mit nem mondjak.</a:t>
            </a:r>
            <a:endParaRPr/>
          </a:p>
          <a:p>
            <a:pPr indent="0" lvl="0" marL="0" rtl="0" algn="l">
              <a:spcBef>
                <a:spcPts val="0"/>
              </a:spcBef>
              <a:spcAft>
                <a:spcPts val="0"/>
              </a:spcAft>
              <a:buNone/>
            </a:pPr>
            <a:r>
              <a:rPr lang="en-GB"/>
              <a:t>Csak borznogani: 1958-ban már cikkeztek róla, mert akkoriban tanulmányozták az idegsejteket, de azon túl amúgy nincs köze hozzá - ez egy statisztikai modell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e12bdcf53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e12bdcf53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 name="Shape 198"/>
        <p:cNvGrpSpPr/>
        <p:nvPr/>
      </p:nvGrpSpPr>
      <p:grpSpPr>
        <a:xfrm>
          <a:off x="0" y="0"/>
          <a:ext cx="0" cy="0"/>
          <a:chOff x="0" y="0"/>
          <a:chExt cx="0" cy="0"/>
        </a:xfrm>
      </p:grpSpPr>
      <p:sp>
        <p:nvSpPr>
          <p:cNvPr id="199" name="Google Shape;199;g1e12bdcf53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 name="Google Shape;200;g1e12bdcf53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e12bdcf53f_0_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e12bdcf53f_0_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22f77bbe6f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22f77bbe6f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Végtelen egyedjére elmondva, hogy mi egy neurális háló</a:t>
            </a:r>
            <a:endParaRPr/>
          </a:p>
          <a:p>
            <a:pPr indent="0" lvl="0" marL="0" rtl="0" algn="l">
              <a:spcBef>
                <a:spcPts val="0"/>
              </a:spcBef>
              <a:spcAft>
                <a:spcPts val="0"/>
              </a:spcAft>
              <a:buNone/>
            </a:pPr>
            <a:r>
              <a:rPr lang="en-GB"/>
              <a:t>Akarunk egy fekete dobozt, amely kellő minta alapján megpróbálja közelíteni egy függvénynek a válaszait, felfedve az általános összefüggéseket</a:t>
            </a:r>
            <a:endParaRPr/>
          </a:p>
          <a:p>
            <a:pPr indent="0" lvl="0" marL="0" rtl="0" algn="l">
              <a:spcBef>
                <a:spcPts val="0"/>
              </a:spcBef>
              <a:spcAft>
                <a:spcPts val="0"/>
              </a:spcAft>
              <a:buNone/>
            </a:pPr>
            <a:r>
              <a:rPr lang="en-GB"/>
              <a:t>Az adatok vektrok formájában érkeznek, és vektorok formájában változnak, így kézenfekvő egy mátrix szorzással átváltani közöttük - tulajdonképp egy hipersíkot húzunk így a kettő közé (ez még nem elég). A réteg végére illesztünk vmilyen nemlineáris függvényt is, és így az egymásra pakolt rétegek bármely függvényt megközelíthetik. Egyszer. Valamikor. Nem feltétlen azt, amelyiket mi szeretnénk. És ha meg is közelítjük, sose tudjuk, hogy az-e a legjobb. Elég sötét egy tétel, mit nem mondjak.</a:t>
            </a:r>
            <a:endParaRPr/>
          </a:p>
          <a:p>
            <a:pPr indent="0" lvl="0" marL="0" rtl="0" algn="l">
              <a:spcBef>
                <a:spcPts val="0"/>
              </a:spcBef>
              <a:spcAft>
                <a:spcPts val="0"/>
              </a:spcAft>
              <a:buNone/>
            </a:pPr>
            <a:r>
              <a:rPr lang="en-GB"/>
              <a:t>Csak borznogani: 1958-ban már cikkeztek róla, mert akkoriban tanulmányozták az idegsejteket, de azon túl amúgy nincs köze hozzá - ez egy statisztikai modell</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7" name="Shape 217"/>
        <p:cNvGrpSpPr/>
        <p:nvPr/>
      </p:nvGrpSpPr>
      <p:grpSpPr>
        <a:xfrm>
          <a:off x="0" y="0"/>
          <a:ext cx="0" cy="0"/>
          <a:chOff x="0" y="0"/>
          <a:chExt cx="0" cy="0"/>
        </a:xfrm>
      </p:grpSpPr>
      <p:sp>
        <p:nvSpPr>
          <p:cNvPr id="218" name="Google Shape;218;g22da635e08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22da635e08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22da635e086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22da635e086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6.png"/><Relationship Id="rId4" Type="http://schemas.openxmlformats.org/officeDocument/2006/relationships/image" Target="../media/image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7.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ímdia" showMasterSp="0">
  <p:cSld name="Címdia">
    <p:bg>
      <p:bgPr>
        <a:blipFill rotWithShape="1">
          <a:blip r:embed="rId2">
            <a:alphaModFix/>
          </a:blip>
          <a:tile algn="tl" flip="none" tx="0" sx="50000" ty="0" sy="50000"/>
        </a:blipFill>
      </p:bgPr>
    </p:bg>
    <p:spTree>
      <p:nvGrpSpPr>
        <p:cNvPr id="62" name="Shape 62"/>
        <p:cNvGrpSpPr/>
        <p:nvPr/>
      </p:nvGrpSpPr>
      <p:grpSpPr>
        <a:xfrm>
          <a:off x="0" y="0"/>
          <a:ext cx="0" cy="0"/>
          <a:chOff x="0" y="0"/>
          <a:chExt cx="0" cy="0"/>
        </a:xfrm>
      </p:grpSpPr>
      <p:sp>
        <p:nvSpPr>
          <p:cNvPr id="63" name="Google Shape;63;p14"/>
          <p:cNvSpPr/>
          <p:nvPr/>
        </p:nvSpPr>
        <p:spPr>
          <a:xfrm>
            <a:off x="0" y="1228725"/>
            <a:ext cx="8172450" cy="2892912"/>
          </a:xfrm>
          <a:prstGeom prst="rect">
            <a:avLst/>
          </a:prstGeom>
          <a:solidFill>
            <a:schemeClr val="accent1"/>
          </a:solidFill>
          <a:ln>
            <a:noFill/>
          </a:ln>
          <a:effectLst>
            <a:outerShdw blurRad="38100" rotWithShape="0" algn="t" dir="5400000" dist="25400">
              <a:srgbClr val="000000">
                <a:alpha val="24705"/>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64" name="Google Shape;64;p14"/>
          <p:cNvSpPr txBox="1"/>
          <p:nvPr>
            <p:ph type="title"/>
          </p:nvPr>
        </p:nvSpPr>
        <p:spPr>
          <a:xfrm>
            <a:off x="285750" y="1346596"/>
            <a:ext cx="7747907" cy="1367722"/>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lt1"/>
              </a:buClr>
              <a:buSzPts val="4500"/>
              <a:buFont typeface="Open Sans SemiBold"/>
              <a:buNone/>
              <a:defRPr b="1" sz="45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65" name="Google Shape;65;p14"/>
          <p:cNvSpPr txBox="1"/>
          <p:nvPr>
            <p:ph idx="1" type="body"/>
          </p:nvPr>
        </p:nvSpPr>
        <p:spPr>
          <a:xfrm>
            <a:off x="285750" y="2764631"/>
            <a:ext cx="7747907" cy="1268527"/>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SzPts val="1800"/>
              <a:buNone/>
              <a:defRPr sz="1800">
                <a:solidFill>
                  <a:schemeClr val="lt1"/>
                </a:solidFill>
              </a:defRPr>
            </a:lvl1pPr>
            <a:lvl2pPr indent="-228600" lvl="1" marL="914400" algn="l">
              <a:lnSpc>
                <a:spcPct val="90000"/>
              </a:lnSpc>
              <a:spcBef>
                <a:spcPts val="400"/>
              </a:spcBef>
              <a:spcAft>
                <a:spcPts val="0"/>
              </a:spcAft>
              <a:buSzPts val="1500"/>
              <a:buNone/>
              <a:defRPr sz="1500">
                <a:solidFill>
                  <a:srgbClr val="8B8B8B"/>
                </a:solidFill>
              </a:defRPr>
            </a:lvl2pPr>
            <a:lvl3pPr indent="-228600" lvl="2" marL="1371600" algn="l">
              <a:lnSpc>
                <a:spcPct val="90000"/>
              </a:lnSpc>
              <a:spcBef>
                <a:spcPts val="400"/>
              </a:spcBef>
              <a:spcAft>
                <a:spcPts val="0"/>
              </a:spcAft>
              <a:buSzPts val="1400"/>
              <a:buNone/>
              <a:defRPr sz="1400">
                <a:solidFill>
                  <a:srgbClr val="8B8B8B"/>
                </a:solidFill>
              </a:defRPr>
            </a:lvl3pPr>
            <a:lvl4pPr indent="-228600" lvl="3" marL="1828800" algn="l">
              <a:lnSpc>
                <a:spcPct val="90000"/>
              </a:lnSpc>
              <a:spcBef>
                <a:spcPts val="400"/>
              </a:spcBef>
              <a:spcAft>
                <a:spcPts val="0"/>
              </a:spcAft>
              <a:buSzPts val="1200"/>
              <a:buNone/>
              <a:defRPr sz="1200">
                <a:solidFill>
                  <a:srgbClr val="8B8B8B"/>
                </a:solidFill>
              </a:defRPr>
            </a:lvl4pPr>
            <a:lvl5pPr indent="-228600" lvl="4" marL="2286000" algn="l">
              <a:lnSpc>
                <a:spcPct val="90000"/>
              </a:lnSpc>
              <a:spcBef>
                <a:spcPts val="400"/>
              </a:spcBef>
              <a:spcAft>
                <a:spcPts val="0"/>
              </a:spcAft>
              <a:buSzPts val="1200"/>
              <a:buNone/>
              <a:defRPr sz="1200">
                <a:solidFill>
                  <a:srgbClr val="8B8B8B"/>
                </a:solidFill>
              </a:defRPr>
            </a:lvl5pPr>
            <a:lvl6pPr indent="-228600" lvl="5" marL="2743200" algn="l">
              <a:lnSpc>
                <a:spcPct val="90000"/>
              </a:lnSpc>
              <a:spcBef>
                <a:spcPts val="400"/>
              </a:spcBef>
              <a:spcAft>
                <a:spcPts val="0"/>
              </a:spcAft>
              <a:buClr>
                <a:srgbClr val="8B8B8B"/>
              </a:buClr>
              <a:buSzPts val="1200"/>
              <a:buNone/>
              <a:defRPr sz="1200">
                <a:solidFill>
                  <a:srgbClr val="8B8B8B"/>
                </a:solidFill>
              </a:defRPr>
            </a:lvl6pPr>
            <a:lvl7pPr indent="-228600" lvl="6" marL="3200400" algn="l">
              <a:lnSpc>
                <a:spcPct val="90000"/>
              </a:lnSpc>
              <a:spcBef>
                <a:spcPts val="400"/>
              </a:spcBef>
              <a:spcAft>
                <a:spcPts val="0"/>
              </a:spcAft>
              <a:buClr>
                <a:srgbClr val="8B8B8B"/>
              </a:buClr>
              <a:buSzPts val="1200"/>
              <a:buNone/>
              <a:defRPr sz="1200">
                <a:solidFill>
                  <a:srgbClr val="8B8B8B"/>
                </a:solidFill>
              </a:defRPr>
            </a:lvl7pPr>
            <a:lvl8pPr indent="-228600" lvl="7" marL="3657600" algn="l">
              <a:lnSpc>
                <a:spcPct val="90000"/>
              </a:lnSpc>
              <a:spcBef>
                <a:spcPts val="400"/>
              </a:spcBef>
              <a:spcAft>
                <a:spcPts val="0"/>
              </a:spcAft>
              <a:buClr>
                <a:srgbClr val="8B8B8B"/>
              </a:buClr>
              <a:buSzPts val="1200"/>
              <a:buNone/>
              <a:defRPr sz="1200">
                <a:solidFill>
                  <a:srgbClr val="8B8B8B"/>
                </a:solidFill>
              </a:defRPr>
            </a:lvl8pPr>
            <a:lvl9pPr indent="-228600" lvl="8" marL="4114800" algn="l">
              <a:lnSpc>
                <a:spcPct val="90000"/>
              </a:lnSpc>
              <a:spcBef>
                <a:spcPts val="400"/>
              </a:spcBef>
              <a:spcAft>
                <a:spcPts val="0"/>
              </a:spcAft>
              <a:buClr>
                <a:srgbClr val="8B8B8B"/>
              </a:buClr>
              <a:buSzPts val="1200"/>
              <a:buNone/>
              <a:defRPr sz="1200">
                <a:solidFill>
                  <a:srgbClr val="8B8B8B"/>
                </a:solidFill>
              </a:defRPr>
            </a:lvl9pPr>
          </a:lstStyle>
          <a:p/>
        </p:txBody>
      </p:sp>
      <p:sp>
        <p:nvSpPr>
          <p:cNvPr id="66" name="Google Shape;66;p14"/>
          <p:cNvSpPr/>
          <p:nvPr/>
        </p:nvSpPr>
        <p:spPr>
          <a:xfrm>
            <a:off x="-7145" y="1228725"/>
            <a:ext cx="92870" cy="2892912"/>
          </a:xfrm>
          <a:prstGeom prst="rect">
            <a:avLst/>
          </a:prstGeom>
          <a:solidFill>
            <a:schemeClr val="accent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pic>
        <p:nvPicPr>
          <p:cNvPr id="67" name="Google Shape;67;p14"/>
          <p:cNvPicPr preferRelativeResize="0"/>
          <p:nvPr/>
        </p:nvPicPr>
        <p:blipFill rotWithShape="1">
          <a:blip r:embed="rId3">
            <a:alphaModFix/>
          </a:blip>
          <a:srcRect b="0" l="0" r="0" t="0"/>
          <a:stretch/>
        </p:blipFill>
        <p:spPr>
          <a:xfrm>
            <a:off x="301446" y="4710662"/>
            <a:ext cx="1717664" cy="365615"/>
          </a:xfrm>
          <a:prstGeom prst="rect">
            <a:avLst/>
          </a:prstGeom>
          <a:noFill/>
          <a:ln>
            <a:noFill/>
          </a:ln>
        </p:spPr>
      </p:pic>
      <p:sp>
        <p:nvSpPr>
          <p:cNvPr id="68" name="Google Shape;68;p14"/>
          <p:cNvSpPr/>
          <p:nvPr/>
        </p:nvSpPr>
        <p:spPr>
          <a:xfrm>
            <a:off x="-7145" y="4643437"/>
            <a:ext cx="92870" cy="507379"/>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pic>
        <p:nvPicPr>
          <p:cNvPr id="69" name="Google Shape;69;p14"/>
          <p:cNvPicPr preferRelativeResize="0"/>
          <p:nvPr/>
        </p:nvPicPr>
        <p:blipFill rotWithShape="1">
          <a:blip r:embed="rId4">
            <a:alphaModFix/>
          </a:blip>
          <a:srcRect b="0" l="0" r="0" t="0"/>
          <a:stretch/>
        </p:blipFill>
        <p:spPr>
          <a:xfrm>
            <a:off x="7451064" y="315564"/>
            <a:ext cx="1390674" cy="569017"/>
          </a:xfrm>
          <a:prstGeom prst="rect">
            <a:avLst/>
          </a:prstGeom>
          <a:noFill/>
          <a:ln>
            <a:noFill/>
          </a:ln>
        </p:spPr>
      </p:pic>
      <p:sp>
        <p:nvSpPr>
          <p:cNvPr id="70" name="Google Shape;70;p14"/>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accent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1" name="Google Shape;71;p14"/>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b="1" i="0" sz="800" u="none" cap="none" strike="noStrike">
                <a:solidFill>
                  <a:schemeClr val="accent2"/>
                </a:solidFill>
                <a:latin typeface="Open Sans"/>
                <a:ea typeface="Open Sans"/>
                <a:cs typeface="Open Sans"/>
                <a:sym typeface="Open Sans"/>
              </a:defRPr>
            </a:lvl1pPr>
            <a:lvl2pPr indent="0" lvl="1" marL="0" algn="r">
              <a:spcBef>
                <a:spcPts val="0"/>
              </a:spcBef>
              <a:buNone/>
              <a:defRPr b="1" i="0" sz="800" u="none" cap="none" strike="noStrike">
                <a:solidFill>
                  <a:schemeClr val="accent2"/>
                </a:solidFill>
                <a:latin typeface="Open Sans"/>
                <a:ea typeface="Open Sans"/>
                <a:cs typeface="Open Sans"/>
                <a:sym typeface="Open Sans"/>
              </a:defRPr>
            </a:lvl2pPr>
            <a:lvl3pPr indent="0" lvl="2" marL="0" algn="r">
              <a:spcBef>
                <a:spcPts val="0"/>
              </a:spcBef>
              <a:buNone/>
              <a:defRPr b="1" i="0" sz="800" u="none" cap="none" strike="noStrike">
                <a:solidFill>
                  <a:schemeClr val="accent2"/>
                </a:solidFill>
                <a:latin typeface="Open Sans"/>
                <a:ea typeface="Open Sans"/>
                <a:cs typeface="Open Sans"/>
                <a:sym typeface="Open Sans"/>
              </a:defRPr>
            </a:lvl3pPr>
            <a:lvl4pPr indent="0" lvl="3" marL="0" algn="r">
              <a:spcBef>
                <a:spcPts val="0"/>
              </a:spcBef>
              <a:buNone/>
              <a:defRPr b="1" i="0" sz="800" u="none" cap="none" strike="noStrike">
                <a:solidFill>
                  <a:schemeClr val="accent2"/>
                </a:solidFill>
                <a:latin typeface="Open Sans"/>
                <a:ea typeface="Open Sans"/>
                <a:cs typeface="Open Sans"/>
                <a:sym typeface="Open Sans"/>
              </a:defRPr>
            </a:lvl4pPr>
            <a:lvl5pPr indent="0" lvl="4" marL="0" algn="r">
              <a:spcBef>
                <a:spcPts val="0"/>
              </a:spcBef>
              <a:buNone/>
              <a:defRPr b="1" i="0" sz="800" u="none" cap="none" strike="noStrike">
                <a:solidFill>
                  <a:schemeClr val="accent2"/>
                </a:solidFill>
                <a:latin typeface="Open Sans"/>
                <a:ea typeface="Open Sans"/>
                <a:cs typeface="Open Sans"/>
                <a:sym typeface="Open Sans"/>
              </a:defRPr>
            </a:lvl5pPr>
            <a:lvl6pPr indent="0" lvl="5" marL="0" algn="r">
              <a:spcBef>
                <a:spcPts val="0"/>
              </a:spcBef>
              <a:buNone/>
              <a:defRPr b="1" i="0" sz="800" u="none" cap="none" strike="noStrike">
                <a:solidFill>
                  <a:schemeClr val="accent2"/>
                </a:solidFill>
                <a:latin typeface="Open Sans"/>
                <a:ea typeface="Open Sans"/>
                <a:cs typeface="Open Sans"/>
                <a:sym typeface="Open Sans"/>
              </a:defRPr>
            </a:lvl6pPr>
            <a:lvl7pPr indent="0" lvl="6" marL="0" algn="r">
              <a:spcBef>
                <a:spcPts val="0"/>
              </a:spcBef>
              <a:buNone/>
              <a:defRPr b="1" i="0" sz="800" u="none" cap="none" strike="noStrike">
                <a:solidFill>
                  <a:schemeClr val="accent2"/>
                </a:solidFill>
                <a:latin typeface="Open Sans"/>
                <a:ea typeface="Open Sans"/>
                <a:cs typeface="Open Sans"/>
                <a:sym typeface="Open Sans"/>
              </a:defRPr>
            </a:lvl7pPr>
            <a:lvl8pPr indent="0" lvl="7" marL="0" algn="r">
              <a:spcBef>
                <a:spcPts val="0"/>
              </a:spcBef>
              <a:buNone/>
              <a:defRPr b="1" i="0" sz="800" u="none" cap="none" strike="noStrike">
                <a:solidFill>
                  <a:schemeClr val="accent2"/>
                </a:solidFill>
                <a:latin typeface="Open Sans"/>
                <a:ea typeface="Open Sans"/>
                <a:cs typeface="Open Sans"/>
                <a:sym typeface="Open Sans"/>
              </a:defRPr>
            </a:lvl8pPr>
            <a:lvl9pPr indent="0" lvl="8" marL="0" algn="r">
              <a:spcBef>
                <a:spcPts val="0"/>
              </a:spcBef>
              <a:buNone/>
              <a:defRPr b="1" i="0" sz="800" u="none" cap="none" strike="noStrike">
                <a:solidFill>
                  <a:schemeClr val="accent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GB"/>
              <a:t>‹#›</a:t>
            </a:fld>
            <a:endParaRPr/>
          </a:p>
        </p:txBody>
      </p:sp>
      <p:sp>
        <p:nvSpPr>
          <p:cNvPr id="72" name="Google Shape;72;p14"/>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accent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ím és tartalom" type="obj">
  <p:cSld name="OBJECT">
    <p:spTree>
      <p:nvGrpSpPr>
        <p:cNvPr id="73" name="Shape 73"/>
        <p:cNvGrpSpPr/>
        <p:nvPr/>
      </p:nvGrpSpPr>
      <p:grpSpPr>
        <a:xfrm>
          <a:off x="0" y="0"/>
          <a:ext cx="0" cy="0"/>
          <a:chOff x="0" y="0"/>
          <a:chExt cx="0" cy="0"/>
        </a:xfrm>
      </p:grpSpPr>
      <p:sp>
        <p:nvSpPr>
          <p:cNvPr id="74" name="Google Shape;74;p15"/>
          <p:cNvSpPr txBox="1"/>
          <p:nvPr>
            <p:ph type="title"/>
          </p:nvPr>
        </p:nvSpPr>
        <p:spPr>
          <a:xfrm>
            <a:off x="301445" y="159920"/>
            <a:ext cx="6578327" cy="88031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75" name="Google Shape;75;p15"/>
          <p:cNvSpPr txBox="1"/>
          <p:nvPr>
            <p:ph idx="1" type="body"/>
          </p:nvPr>
        </p:nvSpPr>
        <p:spPr>
          <a:xfrm>
            <a:off x="301445" y="1350000"/>
            <a:ext cx="8541111" cy="3200403"/>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SzPts val="1400"/>
              <a:buChar char="•"/>
              <a:defRPr/>
            </a:lvl1pPr>
            <a:lvl2pPr indent="-317500" lvl="1" marL="914400" algn="l">
              <a:lnSpc>
                <a:spcPct val="90000"/>
              </a:lnSpc>
              <a:spcBef>
                <a:spcPts val="400"/>
              </a:spcBef>
              <a:spcAft>
                <a:spcPts val="0"/>
              </a:spcAft>
              <a:buSzPts val="1400"/>
              <a:buChar char="•"/>
              <a:defRPr/>
            </a:lvl2pPr>
            <a:lvl3pPr indent="-317500" lvl="2" marL="1371600" algn="l">
              <a:lnSpc>
                <a:spcPct val="90000"/>
              </a:lnSpc>
              <a:spcBef>
                <a:spcPts val="400"/>
              </a:spcBef>
              <a:spcAft>
                <a:spcPts val="0"/>
              </a:spcAft>
              <a:buSzPts val="1400"/>
              <a:buChar char="•"/>
              <a:defRPr/>
            </a:lvl3pPr>
            <a:lvl4pPr indent="-317500" lvl="3" marL="1828800" algn="l">
              <a:lnSpc>
                <a:spcPct val="90000"/>
              </a:lnSpc>
              <a:spcBef>
                <a:spcPts val="400"/>
              </a:spcBef>
              <a:spcAft>
                <a:spcPts val="0"/>
              </a:spcAft>
              <a:buSzPts val="1400"/>
              <a:buChar char="•"/>
              <a:defRPr/>
            </a:lvl4pPr>
            <a:lvl5pPr indent="-317500" lvl="4" marL="2286000" algn="l">
              <a:lnSpc>
                <a:spcPct val="90000"/>
              </a:lnSpc>
              <a:spcBef>
                <a:spcPts val="400"/>
              </a:spcBef>
              <a:spcAft>
                <a:spcPts val="0"/>
              </a:spcAft>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76" name="Google Shape;76;p15"/>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7" name="Google Shape;77;p15"/>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78" name="Google Shape;78;p15"/>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zakaszfejléc" showMasterSp="0" type="secHead">
  <p:cSld name="SECTION_HEADER">
    <p:bg>
      <p:bgPr>
        <a:blipFill rotWithShape="1">
          <a:blip r:embed="rId2">
            <a:alphaModFix/>
          </a:blip>
          <a:tile algn="tl" flip="none" tx="0" sx="50000" ty="0" sy="50000"/>
        </a:blipFill>
      </p:bgPr>
    </p:bg>
    <p:spTree>
      <p:nvGrpSpPr>
        <p:cNvPr id="79" name="Shape 79"/>
        <p:cNvGrpSpPr/>
        <p:nvPr/>
      </p:nvGrpSpPr>
      <p:grpSpPr>
        <a:xfrm>
          <a:off x="0" y="0"/>
          <a:ext cx="0" cy="0"/>
          <a:chOff x="0" y="0"/>
          <a:chExt cx="0" cy="0"/>
        </a:xfrm>
      </p:grpSpPr>
      <p:sp>
        <p:nvSpPr>
          <p:cNvPr id="80" name="Google Shape;80;p16"/>
          <p:cNvSpPr/>
          <p:nvPr/>
        </p:nvSpPr>
        <p:spPr>
          <a:xfrm>
            <a:off x="0" y="1228725"/>
            <a:ext cx="8172450" cy="2892912"/>
          </a:xfrm>
          <a:prstGeom prst="rect">
            <a:avLst/>
          </a:prstGeom>
          <a:solidFill>
            <a:schemeClr val="lt1"/>
          </a:solidFill>
          <a:ln>
            <a:noFill/>
          </a:ln>
          <a:effectLst>
            <a:outerShdw blurRad="38100" rotWithShape="0" algn="t" dir="5400000" dist="25400">
              <a:srgbClr val="000000">
                <a:alpha val="24705"/>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81" name="Google Shape;81;p16"/>
          <p:cNvSpPr txBox="1"/>
          <p:nvPr>
            <p:ph type="title"/>
          </p:nvPr>
        </p:nvSpPr>
        <p:spPr>
          <a:xfrm>
            <a:off x="285750" y="1346596"/>
            <a:ext cx="7747907" cy="1367722"/>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rgbClr val="2A2A2A"/>
              </a:buClr>
              <a:buSzPts val="4500"/>
              <a:buFont typeface="Open Sans SemiBold"/>
              <a:buNone/>
              <a:defRPr b="0" sz="4500">
                <a:solidFill>
                  <a:srgbClr val="2A2A2A"/>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82" name="Google Shape;82;p16"/>
          <p:cNvSpPr txBox="1"/>
          <p:nvPr>
            <p:ph idx="1" type="body"/>
          </p:nvPr>
        </p:nvSpPr>
        <p:spPr>
          <a:xfrm>
            <a:off x="285750" y="2764631"/>
            <a:ext cx="7747907" cy="1268527"/>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SzPts val="1800"/>
              <a:buNone/>
              <a:defRPr sz="1800">
                <a:solidFill>
                  <a:srgbClr val="6B6A6A"/>
                </a:solidFill>
              </a:defRPr>
            </a:lvl1pPr>
            <a:lvl2pPr indent="-228600" lvl="1" marL="914400" algn="l">
              <a:lnSpc>
                <a:spcPct val="90000"/>
              </a:lnSpc>
              <a:spcBef>
                <a:spcPts val="400"/>
              </a:spcBef>
              <a:spcAft>
                <a:spcPts val="0"/>
              </a:spcAft>
              <a:buSzPts val="1500"/>
              <a:buNone/>
              <a:defRPr sz="1500">
                <a:solidFill>
                  <a:srgbClr val="8B8B8B"/>
                </a:solidFill>
              </a:defRPr>
            </a:lvl2pPr>
            <a:lvl3pPr indent="-228600" lvl="2" marL="1371600" algn="l">
              <a:lnSpc>
                <a:spcPct val="90000"/>
              </a:lnSpc>
              <a:spcBef>
                <a:spcPts val="400"/>
              </a:spcBef>
              <a:spcAft>
                <a:spcPts val="0"/>
              </a:spcAft>
              <a:buSzPts val="1400"/>
              <a:buNone/>
              <a:defRPr sz="1400">
                <a:solidFill>
                  <a:srgbClr val="8B8B8B"/>
                </a:solidFill>
              </a:defRPr>
            </a:lvl3pPr>
            <a:lvl4pPr indent="-228600" lvl="3" marL="1828800" algn="l">
              <a:lnSpc>
                <a:spcPct val="90000"/>
              </a:lnSpc>
              <a:spcBef>
                <a:spcPts val="400"/>
              </a:spcBef>
              <a:spcAft>
                <a:spcPts val="0"/>
              </a:spcAft>
              <a:buSzPts val="1200"/>
              <a:buNone/>
              <a:defRPr sz="1200">
                <a:solidFill>
                  <a:srgbClr val="8B8B8B"/>
                </a:solidFill>
              </a:defRPr>
            </a:lvl4pPr>
            <a:lvl5pPr indent="-228600" lvl="4" marL="2286000" algn="l">
              <a:lnSpc>
                <a:spcPct val="90000"/>
              </a:lnSpc>
              <a:spcBef>
                <a:spcPts val="400"/>
              </a:spcBef>
              <a:spcAft>
                <a:spcPts val="0"/>
              </a:spcAft>
              <a:buSzPts val="1200"/>
              <a:buNone/>
              <a:defRPr sz="1200">
                <a:solidFill>
                  <a:srgbClr val="8B8B8B"/>
                </a:solidFill>
              </a:defRPr>
            </a:lvl5pPr>
            <a:lvl6pPr indent="-228600" lvl="5" marL="2743200" algn="l">
              <a:lnSpc>
                <a:spcPct val="90000"/>
              </a:lnSpc>
              <a:spcBef>
                <a:spcPts val="400"/>
              </a:spcBef>
              <a:spcAft>
                <a:spcPts val="0"/>
              </a:spcAft>
              <a:buClr>
                <a:srgbClr val="8B8B8B"/>
              </a:buClr>
              <a:buSzPts val="1200"/>
              <a:buNone/>
              <a:defRPr sz="1200">
                <a:solidFill>
                  <a:srgbClr val="8B8B8B"/>
                </a:solidFill>
              </a:defRPr>
            </a:lvl6pPr>
            <a:lvl7pPr indent="-228600" lvl="6" marL="3200400" algn="l">
              <a:lnSpc>
                <a:spcPct val="90000"/>
              </a:lnSpc>
              <a:spcBef>
                <a:spcPts val="400"/>
              </a:spcBef>
              <a:spcAft>
                <a:spcPts val="0"/>
              </a:spcAft>
              <a:buClr>
                <a:srgbClr val="8B8B8B"/>
              </a:buClr>
              <a:buSzPts val="1200"/>
              <a:buNone/>
              <a:defRPr sz="1200">
                <a:solidFill>
                  <a:srgbClr val="8B8B8B"/>
                </a:solidFill>
              </a:defRPr>
            </a:lvl7pPr>
            <a:lvl8pPr indent="-228600" lvl="7" marL="3657600" algn="l">
              <a:lnSpc>
                <a:spcPct val="90000"/>
              </a:lnSpc>
              <a:spcBef>
                <a:spcPts val="400"/>
              </a:spcBef>
              <a:spcAft>
                <a:spcPts val="0"/>
              </a:spcAft>
              <a:buClr>
                <a:srgbClr val="8B8B8B"/>
              </a:buClr>
              <a:buSzPts val="1200"/>
              <a:buNone/>
              <a:defRPr sz="1200">
                <a:solidFill>
                  <a:srgbClr val="8B8B8B"/>
                </a:solidFill>
              </a:defRPr>
            </a:lvl8pPr>
            <a:lvl9pPr indent="-228600" lvl="8" marL="4114800" algn="l">
              <a:lnSpc>
                <a:spcPct val="90000"/>
              </a:lnSpc>
              <a:spcBef>
                <a:spcPts val="400"/>
              </a:spcBef>
              <a:spcAft>
                <a:spcPts val="0"/>
              </a:spcAft>
              <a:buClr>
                <a:srgbClr val="8B8B8B"/>
              </a:buClr>
              <a:buSzPts val="1200"/>
              <a:buNone/>
              <a:defRPr sz="1200">
                <a:solidFill>
                  <a:srgbClr val="8B8B8B"/>
                </a:solidFill>
              </a:defRPr>
            </a:lvl9pPr>
          </a:lstStyle>
          <a:p/>
        </p:txBody>
      </p:sp>
      <p:sp>
        <p:nvSpPr>
          <p:cNvPr id="83" name="Google Shape;83;p16"/>
          <p:cNvSpPr/>
          <p:nvPr/>
        </p:nvSpPr>
        <p:spPr>
          <a:xfrm>
            <a:off x="-7145" y="1346596"/>
            <a:ext cx="91800" cy="1367722"/>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pic>
        <p:nvPicPr>
          <p:cNvPr id="84" name="Google Shape;84;p16"/>
          <p:cNvPicPr preferRelativeResize="0"/>
          <p:nvPr/>
        </p:nvPicPr>
        <p:blipFill rotWithShape="1">
          <a:blip r:embed="rId3">
            <a:alphaModFix/>
          </a:blip>
          <a:srcRect b="0" l="0" r="0" t="0"/>
          <a:stretch/>
        </p:blipFill>
        <p:spPr>
          <a:xfrm>
            <a:off x="301446" y="4710662"/>
            <a:ext cx="1717664" cy="365615"/>
          </a:xfrm>
          <a:prstGeom prst="rect">
            <a:avLst/>
          </a:prstGeom>
          <a:noFill/>
          <a:ln>
            <a:noFill/>
          </a:ln>
        </p:spPr>
      </p:pic>
      <p:sp>
        <p:nvSpPr>
          <p:cNvPr id="85" name="Google Shape;85;p16"/>
          <p:cNvSpPr/>
          <p:nvPr/>
        </p:nvSpPr>
        <p:spPr>
          <a:xfrm>
            <a:off x="-7145" y="4643437"/>
            <a:ext cx="92870" cy="507379"/>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pic>
        <p:nvPicPr>
          <p:cNvPr id="86" name="Google Shape;86;p16"/>
          <p:cNvPicPr preferRelativeResize="0"/>
          <p:nvPr/>
        </p:nvPicPr>
        <p:blipFill rotWithShape="1">
          <a:blip r:embed="rId4">
            <a:alphaModFix/>
          </a:blip>
          <a:srcRect b="0" l="0" r="0" t="0"/>
          <a:stretch/>
        </p:blipFill>
        <p:spPr>
          <a:xfrm>
            <a:off x="7451064" y="315564"/>
            <a:ext cx="1390674" cy="569017"/>
          </a:xfrm>
          <a:prstGeom prst="rect">
            <a:avLst/>
          </a:prstGeom>
          <a:noFill/>
          <a:ln>
            <a:noFill/>
          </a:ln>
        </p:spPr>
      </p:pic>
      <p:sp>
        <p:nvSpPr>
          <p:cNvPr id="87" name="Google Shape;87;p16"/>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accent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88" name="Google Shape;88;p16"/>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b="1" i="0" sz="800" u="none" cap="none" strike="noStrike">
                <a:solidFill>
                  <a:schemeClr val="accent2"/>
                </a:solidFill>
                <a:latin typeface="Open Sans"/>
                <a:ea typeface="Open Sans"/>
                <a:cs typeface="Open Sans"/>
                <a:sym typeface="Open Sans"/>
              </a:defRPr>
            </a:lvl1pPr>
            <a:lvl2pPr indent="0" lvl="1" marL="0" algn="r">
              <a:spcBef>
                <a:spcPts val="0"/>
              </a:spcBef>
              <a:buNone/>
              <a:defRPr b="1" i="0" sz="800" u="none" cap="none" strike="noStrike">
                <a:solidFill>
                  <a:schemeClr val="accent2"/>
                </a:solidFill>
                <a:latin typeface="Open Sans"/>
                <a:ea typeface="Open Sans"/>
                <a:cs typeface="Open Sans"/>
                <a:sym typeface="Open Sans"/>
              </a:defRPr>
            </a:lvl2pPr>
            <a:lvl3pPr indent="0" lvl="2" marL="0" algn="r">
              <a:spcBef>
                <a:spcPts val="0"/>
              </a:spcBef>
              <a:buNone/>
              <a:defRPr b="1" i="0" sz="800" u="none" cap="none" strike="noStrike">
                <a:solidFill>
                  <a:schemeClr val="accent2"/>
                </a:solidFill>
                <a:latin typeface="Open Sans"/>
                <a:ea typeface="Open Sans"/>
                <a:cs typeface="Open Sans"/>
                <a:sym typeface="Open Sans"/>
              </a:defRPr>
            </a:lvl3pPr>
            <a:lvl4pPr indent="0" lvl="3" marL="0" algn="r">
              <a:spcBef>
                <a:spcPts val="0"/>
              </a:spcBef>
              <a:buNone/>
              <a:defRPr b="1" i="0" sz="800" u="none" cap="none" strike="noStrike">
                <a:solidFill>
                  <a:schemeClr val="accent2"/>
                </a:solidFill>
                <a:latin typeface="Open Sans"/>
                <a:ea typeface="Open Sans"/>
                <a:cs typeface="Open Sans"/>
                <a:sym typeface="Open Sans"/>
              </a:defRPr>
            </a:lvl4pPr>
            <a:lvl5pPr indent="0" lvl="4" marL="0" algn="r">
              <a:spcBef>
                <a:spcPts val="0"/>
              </a:spcBef>
              <a:buNone/>
              <a:defRPr b="1" i="0" sz="800" u="none" cap="none" strike="noStrike">
                <a:solidFill>
                  <a:schemeClr val="accent2"/>
                </a:solidFill>
                <a:latin typeface="Open Sans"/>
                <a:ea typeface="Open Sans"/>
                <a:cs typeface="Open Sans"/>
                <a:sym typeface="Open Sans"/>
              </a:defRPr>
            </a:lvl5pPr>
            <a:lvl6pPr indent="0" lvl="5" marL="0" algn="r">
              <a:spcBef>
                <a:spcPts val="0"/>
              </a:spcBef>
              <a:buNone/>
              <a:defRPr b="1" i="0" sz="800" u="none" cap="none" strike="noStrike">
                <a:solidFill>
                  <a:schemeClr val="accent2"/>
                </a:solidFill>
                <a:latin typeface="Open Sans"/>
                <a:ea typeface="Open Sans"/>
                <a:cs typeface="Open Sans"/>
                <a:sym typeface="Open Sans"/>
              </a:defRPr>
            </a:lvl6pPr>
            <a:lvl7pPr indent="0" lvl="6" marL="0" algn="r">
              <a:spcBef>
                <a:spcPts val="0"/>
              </a:spcBef>
              <a:buNone/>
              <a:defRPr b="1" i="0" sz="800" u="none" cap="none" strike="noStrike">
                <a:solidFill>
                  <a:schemeClr val="accent2"/>
                </a:solidFill>
                <a:latin typeface="Open Sans"/>
                <a:ea typeface="Open Sans"/>
                <a:cs typeface="Open Sans"/>
                <a:sym typeface="Open Sans"/>
              </a:defRPr>
            </a:lvl7pPr>
            <a:lvl8pPr indent="0" lvl="7" marL="0" algn="r">
              <a:spcBef>
                <a:spcPts val="0"/>
              </a:spcBef>
              <a:buNone/>
              <a:defRPr b="1" i="0" sz="800" u="none" cap="none" strike="noStrike">
                <a:solidFill>
                  <a:schemeClr val="accent2"/>
                </a:solidFill>
                <a:latin typeface="Open Sans"/>
                <a:ea typeface="Open Sans"/>
                <a:cs typeface="Open Sans"/>
                <a:sym typeface="Open Sans"/>
              </a:defRPr>
            </a:lvl8pPr>
            <a:lvl9pPr indent="0" lvl="8" marL="0" algn="r">
              <a:spcBef>
                <a:spcPts val="0"/>
              </a:spcBef>
              <a:buNone/>
              <a:defRPr b="1" i="0" sz="800" u="none" cap="none" strike="noStrike">
                <a:solidFill>
                  <a:schemeClr val="accent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GB"/>
              <a:t>‹#›</a:t>
            </a:fld>
            <a:endParaRPr/>
          </a:p>
        </p:txBody>
      </p:sp>
      <p:sp>
        <p:nvSpPr>
          <p:cNvPr id="89" name="Google Shape;89;p16"/>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accent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ódblokk és tartalom">
  <p:cSld name="Kódblokk és tartalom">
    <p:spTree>
      <p:nvGrpSpPr>
        <p:cNvPr id="90" name="Shape 90"/>
        <p:cNvGrpSpPr/>
        <p:nvPr/>
      </p:nvGrpSpPr>
      <p:grpSpPr>
        <a:xfrm>
          <a:off x="0" y="0"/>
          <a:ext cx="0" cy="0"/>
          <a:chOff x="0" y="0"/>
          <a:chExt cx="0" cy="0"/>
        </a:xfrm>
      </p:grpSpPr>
      <p:sp>
        <p:nvSpPr>
          <p:cNvPr id="91" name="Google Shape;91;p17"/>
          <p:cNvSpPr txBox="1"/>
          <p:nvPr>
            <p:ph type="title"/>
          </p:nvPr>
        </p:nvSpPr>
        <p:spPr>
          <a:xfrm>
            <a:off x="301445" y="159920"/>
            <a:ext cx="6578327" cy="88031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92" name="Google Shape;92;p17"/>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3" name="Google Shape;93;p17"/>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94" name="Google Shape;94;p17"/>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
        <p:nvSpPr>
          <p:cNvPr id="95" name="Google Shape;95;p17"/>
          <p:cNvSpPr/>
          <p:nvPr/>
        </p:nvSpPr>
        <p:spPr>
          <a:xfrm>
            <a:off x="0" y="1350000"/>
            <a:ext cx="92870" cy="3200403"/>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96" name="Google Shape;96;p17"/>
          <p:cNvSpPr txBox="1"/>
          <p:nvPr>
            <p:ph idx="1" type="body"/>
          </p:nvPr>
        </p:nvSpPr>
        <p:spPr>
          <a:xfrm>
            <a:off x="5440500" y="1350000"/>
            <a:ext cx="3404700" cy="3076013"/>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SzPts val="1400"/>
              <a:buChar char="•"/>
              <a:defRPr/>
            </a:lvl1pPr>
            <a:lvl2pPr indent="-317500" lvl="1" marL="914400" algn="l">
              <a:lnSpc>
                <a:spcPct val="90000"/>
              </a:lnSpc>
              <a:spcBef>
                <a:spcPts val="400"/>
              </a:spcBef>
              <a:spcAft>
                <a:spcPts val="0"/>
              </a:spcAft>
              <a:buSzPts val="1400"/>
              <a:buChar char="•"/>
              <a:defRPr/>
            </a:lvl2pPr>
            <a:lvl3pPr indent="-317500" lvl="2" marL="1371600" algn="l">
              <a:lnSpc>
                <a:spcPct val="90000"/>
              </a:lnSpc>
              <a:spcBef>
                <a:spcPts val="400"/>
              </a:spcBef>
              <a:spcAft>
                <a:spcPts val="0"/>
              </a:spcAft>
              <a:buSzPts val="1400"/>
              <a:buChar char="•"/>
              <a:defRPr/>
            </a:lvl3pPr>
            <a:lvl4pPr indent="-317500" lvl="3" marL="1828800" algn="l">
              <a:lnSpc>
                <a:spcPct val="90000"/>
              </a:lnSpc>
              <a:spcBef>
                <a:spcPts val="400"/>
              </a:spcBef>
              <a:spcAft>
                <a:spcPts val="0"/>
              </a:spcAft>
              <a:buSzPts val="1400"/>
              <a:buChar char="•"/>
              <a:defRPr/>
            </a:lvl4pPr>
            <a:lvl5pPr indent="-317500" lvl="4" marL="2286000" algn="l">
              <a:lnSpc>
                <a:spcPct val="90000"/>
              </a:lnSpc>
              <a:spcBef>
                <a:spcPts val="400"/>
              </a:spcBef>
              <a:spcAft>
                <a:spcPts val="0"/>
              </a:spcAft>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97" name="Google Shape;97;p17"/>
          <p:cNvSpPr/>
          <p:nvPr>
            <p:ph idx="2" type="body"/>
          </p:nvPr>
        </p:nvSpPr>
        <p:spPr>
          <a:xfrm>
            <a:off x="91800" y="1350000"/>
            <a:ext cx="5208300" cy="3200403"/>
          </a:xfrm>
          <a:prstGeom prst="snip1Rect">
            <a:avLst>
              <a:gd fmla="val 4469" name="adj"/>
            </a:avLst>
          </a:prstGeom>
          <a:solidFill>
            <a:schemeClr val="accent6"/>
          </a:solidFill>
          <a:ln>
            <a:noFill/>
          </a:ln>
        </p:spPr>
        <p:txBody>
          <a:bodyPr anchorCtr="0" anchor="t" bIns="34275" lIns="275400" spcFirstLastPara="1" rIns="68575" wrap="square" tIns="0">
            <a:noAutofit/>
          </a:bodyPr>
          <a:lstStyle>
            <a:lvl1pPr indent="-228600" lvl="0" marL="457200" algn="l">
              <a:lnSpc>
                <a:spcPct val="90000"/>
              </a:lnSpc>
              <a:spcBef>
                <a:spcPts val="800"/>
              </a:spcBef>
              <a:spcAft>
                <a:spcPts val="0"/>
              </a:spcAft>
              <a:buSzPts val="2100"/>
              <a:buNone/>
              <a:defRPr>
                <a:solidFill>
                  <a:schemeClr val="lt1"/>
                </a:solidFill>
                <a:latin typeface="Consolas"/>
                <a:ea typeface="Consolas"/>
                <a:cs typeface="Consolas"/>
                <a:sym typeface="Consolas"/>
              </a:defRPr>
            </a:lvl1pPr>
            <a:lvl2pPr indent="-228600" lvl="1" marL="914400" algn="l">
              <a:lnSpc>
                <a:spcPct val="90000"/>
              </a:lnSpc>
              <a:spcBef>
                <a:spcPts val="400"/>
              </a:spcBef>
              <a:spcAft>
                <a:spcPts val="0"/>
              </a:spcAft>
              <a:buSzPts val="1800"/>
              <a:buNone/>
              <a:defRPr>
                <a:solidFill>
                  <a:schemeClr val="lt1"/>
                </a:solidFill>
                <a:latin typeface="Consolas"/>
                <a:ea typeface="Consolas"/>
                <a:cs typeface="Consolas"/>
                <a:sym typeface="Consolas"/>
              </a:defRPr>
            </a:lvl2pPr>
            <a:lvl3pPr indent="-228600" lvl="2" marL="1371600" algn="l">
              <a:lnSpc>
                <a:spcPct val="90000"/>
              </a:lnSpc>
              <a:spcBef>
                <a:spcPts val="400"/>
              </a:spcBef>
              <a:spcAft>
                <a:spcPts val="0"/>
              </a:spcAft>
              <a:buSzPts val="1500"/>
              <a:buNone/>
              <a:defRPr>
                <a:solidFill>
                  <a:schemeClr val="lt1"/>
                </a:solidFill>
                <a:latin typeface="Consolas"/>
                <a:ea typeface="Consolas"/>
                <a:cs typeface="Consolas"/>
                <a:sym typeface="Consolas"/>
              </a:defRPr>
            </a:lvl3pPr>
            <a:lvl4pPr indent="-228600" lvl="3" marL="1828800" algn="l">
              <a:lnSpc>
                <a:spcPct val="90000"/>
              </a:lnSpc>
              <a:spcBef>
                <a:spcPts val="400"/>
              </a:spcBef>
              <a:spcAft>
                <a:spcPts val="0"/>
              </a:spcAft>
              <a:buSzPts val="1400"/>
              <a:buNone/>
              <a:defRPr>
                <a:solidFill>
                  <a:schemeClr val="lt1"/>
                </a:solidFill>
                <a:latin typeface="Consolas"/>
                <a:ea typeface="Consolas"/>
                <a:cs typeface="Consolas"/>
                <a:sym typeface="Consolas"/>
              </a:defRPr>
            </a:lvl4pPr>
            <a:lvl5pPr indent="-228600" lvl="4" marL="2286000" algn="l">
              <a:lnSpc>
                <a:spcPct val="90000"/>
              </a:lnSpc>
              <a:spcBef>
                <a:spcPts val="400"/>
              </a:spcBef>
              <a:spcAft>
                <a:spcPts val="0"/>
              </a:spcAft>
              <a:buSzPts val="1400"/>
              <a:buNone/>
              <a:defRPr>
                <a:solidFill>
                  <a:schemeClr val="lt1"/>
                </a:solidFill>
                <a:latin typeface="Consolas"/>
                <a:ea typeface="Consolas"/>
                <a:cs typeface="Consolas"/>
                <a:sym typeface="Consolas"/>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 tartalomrész" type="twoObj">
  <p:cSld name="TWO_OBJECTS">
    <p:spTree>
      <p:nvGrpSpPr>
        <p:cNvPr id="98" name="Shape 98"/>
        <p:cNvGrpSpPr/>
        <p:nvPr/>
      </p:nvGrpSpPr>
      <p:grpSpPr>
        <a:xfrm>
          <a:off x="0" y="0"/>
          <a:ext cx="0" cy="0"/>
          <a:chOff x="0" y="0"/>
          <a:chExt cx="0" cy="0"/>
        </a:xfrm>
      </p:grpSpPr>
      <p:sp>
        <p:nvSpPr>
          <p:cNvPr id="99" name="Google Shape;99;p18"/>
          <p:cNvSpPr txBox="1"/>
          <p:nvPr>
            <p:ph type="title"/>
          </p:nvPr>
        </p:nvSpPr>
        <p:spPr>
          <a:xfrm>
            <a:off x="301445" y="159920"/>
            <a:ext cx="6578327" cy="88031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00" name="Google Shape;100;p18"/>
          <p:cNvSpPr txBox="1"/>
          <p:nvPr>
            <p:ph idx="1" type="body"/>
          </p:nvPr>
        </p:nvSpPr>
        <p:spPr>
          <a:xfrm>
            <a:off x="301445" y="1350000"/>
            <a:ext cx="4213405" cy="3076013"/>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SzPts val="1400"/>
              <a:buChar char="•"/>
              <a:defRPr/>
            </a:lvl1pPr>
            <a:lvl2pPr indent="-317500" lvl="1" marL="914400" algn="l">
              <a:lnSpc>
                <a:spcPct val="90000"/>
              </a:lnSpc>
              <a:spcBef>
                <a:spcPts val="400"/>
              </a:spcBef>
              <a:spcAft>
                <a:spcPts val="0"/>
              </a:spcAft>
              <a:buSzPts val="1400"/>
              <a:buChar char="•"/>
              <a:defRPr/>
            </a:lvl2pPr>
            <a:lvl3pPr indent="-317500" lvl="2" marL="1371600" algn="l">
              <a:lnSpc>
                <a:spcPct val="90000"/>
              </a:lnSpc>
              <a:spcBef>
                <a:spcPts val="400"/>
              </a:spcBef>
              <a:spcAft>
                <a:spcPts val="0"/>
              </a:spcAft>
              <a:buSzPts val="1400"/>
              <a:buChar char="•"/>
              <a:defRPr/>
            </a:lvl3pPr>
            <a:lvl4pPr indent="-317500" lvl="3" marL="1828800" algn="l">
              <a:lnSpc>
                <a:spcPct val="90000"/>
              </a:lnSpc>
              <a:spcBef>
                <a:spcPts val="400"/>
              </a:spcBef>
              <a:spcAft>
                <a:spcPts val="0"/>
              </a:spcAft>
              <a:buSzPts val="1400"/>
              <a:buChar char="•"/>
              <a:defRPr/>
            </a:lvl4pPr>
            <a:lvl5pPr indent="-317500" lvl="4" marL="2286000" algn="l">
              <a:lnSpc>
                <a:spcPct val="90000"/>
              </a:lnSpc>
              <a:spcBef>
                <a:spcPts val="400"/>
              </a:spcBef>
              <a:spcAft>
                <a:spcPts val="0"/>
              </a:spcAft>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1" name="Google Shape;101;p18"/>
          <p:cNvSpPr txBox="1"/>
          <p:nvPr>
            <p:ph idx="2" type="body"/>
          </p:nvPr>
        </p:nvSpPr>
        <p:spPr>
          <a:xfrm>
            <a:off x="4629151" y="1350000"/>
            <a:ext cx="4213405" cy="3076013"/>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SzPts val="1400"/>
              <a:buChar char="•"/>
              <a:defRPr/>
            </a:lvl1pPr>
            <a:lvl2pPr indent="-317500" lvl="1" marL="914400" algn="l">
              <a:lnSpc>
                <a:spcPct val="90000"/>
              </a:lnSpc>
              <a:spcBef>
                <a:spcPts val="400"/>
              </a:spcBef>
              <a:spcAft>
                <a:spcPts val="0"/>
              </a:spcAft>
              <a:buSzPts val="1400"/>
              <a:buChar char="•"/>
              <a:defRPr/>
            </a:lvl2pPr>
            <a:lvl3pPr indent="-317500" lvl="2" marL="1371600" algn="l">
              <a:lnSpc>
                <a:spcPct val="90000"/>
              </a:lnSpc>
              <a:spcBef>
                <a:spcPts val="400"/>
              </a:spcBef>
              <a:spcAft>
                <a:spcPts val="0"/>
              </a:spcAft>
              <a:buSzPts val="1400"/>
              <a:buChar char="•"/>
              <a:defRPr/>
            </a:lvl3pPr>
            <a:lvl4pPr indent="-317500" lvl="3" marL="1828800" algn="l">
              <a:lnSpc>
                <a:spcPct val="90000"/>
              </a:lnSpc>
              <a:spcBef>
                <a:spcPts val="400"/>
              </a:spcBef>
              <a:spcAft>
                <a:spcPts val="0"/>
              </a:spcAft>
              <a:buSzPts val="1400"/>
              <a:buChar char="•"/>
              <a:defRPr/>
            </a:lvl4pPr>
            <a:lvl5pPr indent="-317500" lvl="4" marL="2286000" algn="l">
              <a:lnSpc>
                <a:spcPct val="90000"/>
              </a:lnSpc>
              <a:spcBef>
                <a:spcPts val="400"/>
              </a:spcBef>
              <a:spcAft>
                <a:spcPts val="0"/>
              </a:spcAft>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2" name="Google Shape;102;p18"/>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3" name="Google Shape;103;p18"/>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04" name="Google Shape;104;p18"/>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Összehasonlítás">
  <p:cSld name="Összehasonlítás">
    <p:spTree>
      <p:nvGrpSpPr>
        <p:cNvPr id="105" name="Shape 105"/>
        <p:cNvGrpSpPr/>
        <p:nvPr/>
      </p:nvGrpSpPr>
      <p:grpSpPr>
        <a:xfrm>
          <a:off x="0" y="0"/>
          <a:ext cx="0" cy="0"/>
          <a:chOff x="0" y="0"/>
          <a:chExt cx="0" cy="0"/>
        </a:xfrm>
      </p:grpSpPr>
      <p:sp>
        <p:nvSpPr>
          <p:cNvPr id="106" name="Google Shape;106;p19"/>
          <p:cNvSpPr txBox="1"/>
          <p:nvPr>
            <p:ph idx="1" type="body"/>
          </p:nvPr>
        </p:nvSpPr>
        <p:spPr>
          <a:xfrm>
            <a:off x="301445" y="1260872"/>
            <a:ext cx="4196737" cy="61793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SzPts val="2100"/>
              <a:buNone/>
              <a:defRPr b="1" sz="2100"/>
            </a:lvl1pPr>
            <a:lvl2pPr indent="-228600" lvl="1" marL="914400" algn="l">
              <a:lnSpc>
                <a:spcPct val="90000"/>
              </a:lnSpc>
              <a:spcBef>
                <a:spcPts val="400"/>
              </a:spcBef>
              <a:spcAft>
                <a:spcPts val="0"/>
              </a:spcAft>
              <a:buSzPts val="1500"/>
              <a:buNone/>
              <a:defRPr b="1" sz="1500"/>
            </a:lvl2pPr>
            <a:lvl3pPr indent="-228600" lvl="2" marL="1371600" algn="l">
              <a:lnSpc>
                <a:spcPct val="90000"/>
              </a:lnSpc>
              <a:spcBef>
                <a:spcPts val="400"/>
              </a:spcBef>
              <a:spcAft>
                <a:spcPts val="0"/>
              </a:spcAft>
              <a:buSzPts val="1400"/>
              <a:buNone/>
              <a:defRPr b="1" sz="1400"/>
            </a:lvl3pPr>
            <a:lvl4pPr indent="-228600" lvl="3" marL="1828800" algn="l">
              <a:lnSpc>
                <a:spcPct val="90000"/>
              </a:lnSpc>
              <a:spcBef>
                <a:spcPts val="400"/>
              </a:spcBef>
              <a:spcAft>
                <a:spcPts val="0"/>
              </a:spcAft>
              <a:buSzPts val="1200"/>
              <a:buNone/>
              <a:defRPr b="1" sz="1200"/>
            </a:lvl4pPr>
            <a:lvl5pPr indent="-228600" lvl="4" marL="2286000" algn="l">
              <a:lnSpc>
                <a:spcPct val="90000"/>
              </a:lnSpc>
              <a:spcBef>
                <a:spcPts val="400"/>
              </a:spcBef>
              <a:spcAft>
                <a:spcPts val="0"/>
              </a:spcAft>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7" name="Google Shape;107;p19"/>
          <p:cNvSpPr txBox="1"/>
          <p:nvPr>
            <p:ph idx="2" type="body"/>
          </p:nvPr>
        </p:nvSpPr>
        <p:spPr>
          <a:xfrm>
            <a:off x="301445" y="1878806"/>
            <a:ext cx="4196737" cy="2547721"/>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SzPts val="1400"/>
              <a:buChar char="•"/>
              <a:defRPr/>
            </a:lvl1pPr>
            <a:lvl2pPr indent="-317500" lvl="1" marL="914400" algn="l">
              <a:lnSpc>
                <a:spcPct val="90000"/>
              </a:lnSpc>
              <a:spcBef>
                <a:spcPts val="400"/>
              </a:spcBef>
              <a:spcAft>
                <a:spcPts val="0"/>
              </a:spcAft>
              <a:buSzPts val="1400"/>
              <a:buChar char="•"/>
              <a:defRPr/>
            </a:lvl2pPr>
            <a:lvl3pPr indent="-317500" lvl="2" marL="1371600" algn="l">
              <a:lnSpc>
                <a:spcPct val="90000"/>
              </a:lnSpc>
              <a:spcBef>
                <a:spcPts val="400"/>
              </a:spcBef>
              <a:spcAft>
                <a:spcPts val="0"/>
              </a:spcAft>
              <a:buSzPts val="1400"/>
              <a:buChar char="•"/>
              <a:defRPr/>
            </a:lvl3pPr>
            <a:lvl4pPr indent="-317500" lvl="3" marL="1828800" algn="l">
              <a:lnSpc>
                <a:spcPct val="90000"/>
              </a:lnSpc>
              <a:spcBef>
                <a:spcPts val="400"/>
              </a:spcBef>
              <a:spcAft>
                <a:spcPts val="0"/>
              </a:spcAft>
              <a:buSzPts val="1400"/>
              <a:buChar char="•"/>
              <a:defRPr/>
            </a:lvl4pPr>
            <a:lvl5pPr indent="-317500" lvl="4" marL="2286000" algn="l">
              <a:lnSpc>
                <a:spcPct val="90000"/>
              </a:lnSpc>
              <a:spcBef>
                <a:spcPts val="400"/>
              </a:spcBef>
              <a:spcAft>
                <a:spcPts val="0"/>
              </a:spcAft>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08" name="Google Shape;108;p19"/>
          <p:cNvSpPr txBox="1"/>
          <p:nvPr>
            <p:ph idx="3" type="body"/>
          </p:nvPr>
        </p:nvSpPr>
        <p:spPr>
          <a:xfrm>
            <a:off x="4629149" y="1260872"/>
            <a:ext cx="4196737" cy="617934"/>
          </a:xfrm>
          <a:prstGeom prst="rect">
            <a:avLst/>
          </a:prstGeom>
          <a:noFill/>
          <a:ln>
            <a:noFill/>
          </a:ln>
        </p:spPr>
        <p:txBody>
          <a:bodyPr anchorCtr="0" anchor="b" bIns="34275" lIns="68575" spcFirstLastPara="1" rIns="68575" wrap="square" tIns="34275">
            <a:noAutofit/>
          </a:bodyPr>
          <a:lstStyle>
            <a:lvl1pPr indent="-228600" lvl="0" marL="457200" algn="l">
              <a:lnSpc>
                <a:spcPct val="90000"/>
              </a:lnSpc>
              <a:spcBef>
                <a:spcPts val="800"/>
              </a:spcBef>
              <a:spcAft>
                <a:spcPts val="0"/>
              </a:spcAft>
              <a:buSzPts val="2100"/>
              <a:buNone/>
              <a:defRPr b="1" sz="2100"/>
            </a:lvl1pPr>
            <a:lvl2pPr indent="-228600" lvl="1" marL="914400" algn="l">
              <a:lnSpc>
                <a:spcPct val="90000"/>
              </a:lnSpc>
              <a:spcBef>
                <a:spcPts val="400"/>
              </a:spcBef>
              <a:spcAft>
                <a:spcPts val="0"/>
              </a:spcAft>
              <a:buSzPts val="1500"/>
              <a:buNone/>
              <a:defRPr b="1" sz="1500"/>
            </a:lvl2pPr>
            <a:lvl3pPr indent="-228600" lvl="2" marL="1371600" algn="l">
              <a:lnSpc>
                <a:spcPct val="90000"/>
              </a:lnSpc>
              <a:spcBef>
                <a:spcPts val="400"/>
              </a:spcBef>
              <a:spcAft>
                <a:spcPts val="0"/>
              </a:spcAft>
              <a:buSzPts val="1400"/>
              <a:buNone/>
              <a:defRPr b="1" sz="1400"/>
            </a:lvl3pPr>
            <a:lvl4pPr indent="-228600" lvl="3" marL="1828800" algn="l">
              <a:lnSpc>
                <a:spcPct val="90000"/>
              </a:lnSpc>
              <a:spcBef>
                <a:spcPts val="400"/>
              </a:spcBef>
              <a:spcAft>
                <a:spcPts val="0"/>
              </a:spcAft>
              <a:buSzPts val="1200"/>
              <a:buNone/>
              <a:defRPr b="1" sz="1200"/>
            </a:lvl4pPr>
            <a:lvl5pPr indent="-228600" lvl="4" marL="2286000" algn="l">
              <a:lnSpc>
                <a:spcPct val="90000"/>
              </a:lnSpc>
              <a:spcBef>
                <a:spcPts val="400"/>
              </a:spcBef>
              <a:spcAft>
                <a:spcPts val="0"/>
              </a:spcAft>
              <a:buSzPts val="1200"/>
              <a:buNone/>
              <a:defRPr b="1" sz="1200"/>
            </a:lvl5pPr>
            <a:lvl6pPr indent="-228600" lvl="5" marL="2743200" algn="l">
              <a:lnSpc>
                <a:spcPct val="90000"/>
              </a:lnSpc>
              <a:spcBef>
                <a:spcPts val="400"/>
              </a:spcBef>
              <a:spcAft>
                <a:spcPts val="0"/>
              </a:spcAft>
              <a:buClr>
                <a:schemeClr val="dk1"/>
              </a:buClr>
              <a:buSzPts val="1200"/>
              <a:buNone/>
              <a:defRPr b="1" sz="1200"/>
            </a:lvl6pPr>
            <a:lvl7pPr indent="-228600" lvl="6" marL="3200400" algn="l">
              <a:lnSpc>
                <a:spcPct val="90000"/>
              </a:lnSpc>
              <a:spcBef>
                <a:spcPts val="400"/>
              </a:spcBef>
              <a:spcAft>
                <a:spcPts val="0"/>
              </a:spcAft>
              <a:buClr>
                <a:schemeClr val="dk1"/>
              </a:buClr>
              <a:buSzPts val="1200"/>
              <a:buNone/>
              <a:defRPr b="1" sz="1200"/>
            </a:lvl7pPr>
            <a:lvl8pPr indent="-228600" lvl="7" marL="3657600" algn="l">
              <a:lnSpc>
                <a:spcPct val="90000"/>
              </a:lnSpc>
              <a:spcBef>
                <a:spcPts val="400"/>
              </a:spcBef>
              <a:spcAft>
                <a:spcPts val="0"/>
              </a:spcAft>
              <a:buClr>
                <a:schemeClr val="dk1"/>
              </a:buClr>
              <a:buSzPts val="1200"/>
              <a:buNone/>
              <a:defRPr b="1" sz="1200"/>
            </a:lvl8pPr>
            <a:lvl9pPr indent="-228600" lvl="8" marL="4114800" algn="l">
              <a:lnSpc>
                <a:spcPct val="90000"/>
              </a:lnSpc>
              <a:spcBef>
                <a:spcPts val="400"/>
              </a:spcBef>
              <a:spcAft>
                <a:spcPts val="0"/>
              </a:spcAft>
              <a:buClr>
                <a:schemeClr val="dk1"/>
              </a:buClr>
              <a:buSzPts val="1200"/>
              <a:buNone/>
              <a:defRPr b="1" sz="1200"/>
            </a:lvl9pPr>
          </a:lstStyle>
          <a:p/>
        </p:txBody>
      </p:sp>
      <p:sp>
        <p:nvSpPr>
          <p:cNvPr id="109" name="Google Shape;109;p19"/>
          <p:cNvSpPr txBox="1"/>
          <p:nvPr>
            <p:ph idx="4" type="body"/>
          </p:nvPr>
        </p:nvSpPr>
        <p:spPr>
          <a:xfrm>
            <a:off x="4629150" y="1878806"/>
            <a:ext cx="4213405" cy="2547721"/>
          </a:xfrm>
          <a:prstGeom prst="rect">
            <a:avLst/>
          </a:prstGeom>
          <a:noFill/>
          <a:ln>
            <a:noFill/>
          </a:ln>
        </p:spPr>
        <p:txBody>
          <a:bodyPr anchorCtr="0" anchor="t" bIns="34275" lIns="68575" spcFirstLastPara="1" rIns="68575" wrap="square" tIns="34275">
            <a:noAutofit/>
          </a:bodyPr>
          <a:lstStyle>
            <a:lvl1pPr indent="-317500" lvl="0" marL="457200" algn="l">
              <a:lnSpc>
                <a:spcPct val="90000"/>
              </a:lnSpc>
              <a:spcBef>
                <a:spcPts val="800"/>
              </a:spcBef>
              <a:spcAft>
                <a:spcPts val="0"/>
              </a:spcAft>
              <a:buSzPts val="1400"/>
              <a:buChar char="•"/>
              <a:defRPr/>
            </a:lvl1pPr>
            <a:lvl2pPr indent="-317500" lvl="1" marL="914400" algn="l">
              <a:lnSpc>
                <a:spcPct val="90000"/>
              </a:lnSpc>
              <a:spcBef>
                <a:spcPts val="400"/>
              </a:spcBef>
              <a:spcAft>
                <a:spcPts val="0"/>
              </a:spcAft>
              <a:buSzPts val="1400"/>
              <a:buChar char="•"/>
              <a:defRPr/>
            </a:lvl2pPr>
            <a:lvl3pPr indent="-317500" lvl="2" marL="1371600" algn="l">
              <a:lnSpc>
                <a:spcPct val="90000"/>
              </a:lnSpc>
              <a:spcBef>
                <a:spcPts val="400"/>
              </a:spcBef>
              <a:spcAft>
                <a:spcPts val="0"/>
              </a:spcAft>
              <a:buSzPts val="1400"/>
              <a:buChar char="•"/>
              <a:defRPr/>
            </a:lvl3pPr>
            <a:lvl4pPr indent="-317500" lvl="3" marL="1828800" algn="l">
              <a:lnSpc>
                <a:spcPct val="90000"/>
              </a:lnSpc>
              <a:spcBef>
                <a:spcPts val="400"/>
              </a:spcBef>
              <a:spcAft>
                <a:spcPts val="0"/>
              </a:spcAft>
              <a:buSzPts val="1400"/>
              <a:buChar char="•"/>
              <a:defRPr/>
            </a:lvl4pPr>
            <a:lvl5pPr indent="-317500" lvl="4" marL="2286000" algn="l">
              <a:lnSpc>
                <a:spcPct val="90000"/>
              </a:lnSpc>
              <a:spcBef>
                <a:spcPts val="400"/>
              </a:spcBef>
              <a:spcAft>
                <a:spcPts val="0"/>
              </a:spcAft>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10" name="Google Shape;110;p19"/>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1" name="Google Shape;111;p19"/>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2" name="Google Shape;112;p19"/>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
        <p:nvSpPr>
          <p:cNvPr id="113" name="Google Shape;113;p19"/>
          <p:cNvSpPr txBox="1"/>
          <p:nvPr>
            <p:ph type="title"/>
          </p:nvPr>
        </p:nvSpPr>
        <p:spPr>
          <a:xfrm>
            <a:off x="301445" y="159920"/>
            <a:ext cx="6828018" cy="88031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sak cím" type="titleOnly">
  <p:cSld name="TITLE_ONLY">
    <p:spTree>
      <p:nvGrpSpPr>
        <p:cNvPr id="114" name="Shape 114"/>
        <p:cNvGrpSpPr/>
        <p:nvPr/>
      </p:nvGrpSpPr>
      <p:grpSpPr>
        <a:xfrm>
          <a:off x="0" y="0"/>
          <a:ext cx="0" cy="0"/>
          <a:chOff x="0" y="0"/>
          <a:chExt cx="0" cy="0"/>
        </a:xfrm>
      </p:grpSpPr>
      <p:sp>
        <p:nvSpPr>
          <p:cNvPr id="115" name="Google Shape;115;p20"/>
          <p:cNvSpPr txBox="1"/>
          <p:nvPr>
            <p:ph type="title"/>
          </p:nvPr>
        </p:nvSpPr>
        <p:spPr>
          <a:xfrm>
            <a:off x="301445" y="159920"/>
            <a:ext cx="6578327" cy="88031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16" name="Google Shape;116;p20"/>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7" name="Google Shape;117;p20"/>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18" name="Google Shape;118;p20"/>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ód" showMasterSp="0">
  <p:cSld name="Kód">
    <p:bg>
      <p:bgPr>
        <a:solidFill>
          <a:schemeClr val="accent6"/>
        </a:solidFill>
      </p:bgPr>
    </p:bg>
    <p:spTree>
      <p:nvGrpSpPr>
        <p:cNvPr id="119" name="Shape 119"/>
        <p:cNvGrpSpPr/>
        <p:nvPr/>
      </p:nvGrpSpPr>
      <p:grpSpPr>
        <a:xfrm>
          <a:off x="0" y="0"/>
          <a:ext cx="0" cy="0"/>
          <a:chOff x="0" y="0"/>
          <a:chExt cx="0" cy="0"/>
        </a:xfrm>
      </p:grpSpPr>
      <p:sp>
        <p:nvSpPr>
          <p:cNvPr id="120" name="Google Shape;120;p21"/>
          <p:cNvSpPr/>
          <p:nvPr/>
        </p:nvSpPr>
        <p:spPr>
          <a:xfrm>
            <a:off x="0" y="4643438"/>
            <a:ext cx="9144000" cy="500062"/>
          </a:xfrm>
          <a:custGeom>
            <a:rect b="b" l="l" r="r" t="t"/>
            <a:pathLst>
              <a:path extrusionOk="0" h="666750" w="12192000">
                <a:moveTo>
                  <a:pt x="0" y="666750"/>
                </a:moveTo>
                <a:lnTo>
                  <a:pt x="12192000" y="666750"/>
                </a:lnTo>
                <a:lnTo>
                  <a:pt x="12192000" y="152400"/>
                </a:lnTo>
                <a:lnTo>
                  <a:pt x="2933700" y="152400"/>
                </a:lnTo>
                <a:lnTo>
                  <a:pt x="2781300" y="0"/>
                </a:lnTo>
                <a:lnTo>
                  <a:pt x="0" y="0"/>
                </a:lnTo>
                <a:lnTo>
                  <a:pt x="0" y="666750"/>
                </a:lnTo>
                <a:close/>
              </a:path>
            </a:pathLst>
          </a:cu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121" name="Google Shape;121;p21"/>
          <p:cNvSpPr/>
          <p:nvPr/>
        </p:nvSpPr>
        <p:spPr>
          <a:xfrm>
            <a:off x="4286" y="-3499"/>
            <a:ext cx="9162012" cy="1043730"/>
          </a:xfrm>
          <a:custGeom>
            <a:rect b="b" l="l" r="r" t="t"/>
            <a:pathLst>
              <a:path extrusionOk="0" h="1408741" w="12569768">
                <a:moveTo>
                  <a:pt x="0" y="0"/>
                </a:moveTo>
                <a:lnTo>
                  <a:pt x="0" y="145998"/>
                </a:lnTo>
                <a:lnTo>
                  <a:pt x="9173029" y="145998"/>
                </a:lnTo>
                <a:lnTo>
                  <a:pt x="10435772" y="1408741"/>
                </a:lnTo>
                <a:lnTo>
                  <a:pt x="12569746" y="1408741"/>
                </a:lnTo>
                <a:cubicBezTo>
                  <a:pt x="12570228" y="935304"/>
                  <a:pt x="12562870" y="474401"/>
                  <a:pt x="12563352" y="964"/>
                </a:cubicBezTo>
                <a:lnTo>
                  <a:pt x="0" y="0"/>
                </a:lnTo>
                <a:close/>
              </a:path>
            </a:pathLst>
          </a:cu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122" name="Google Shape;122;p21"/>
          <p:cNvSpPr txBox="1"/>
          <p:nvPr>
            <p:ph type="title"/>
          </p:nvPr>
        </p:nvSpPr>
        <p:spPr>
          <a:xfrm>
            <a:off x="301445" y="159920"/>
            <a:ext cx="6578327" cy="88031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lt1"/>
              </a:buClr>
              <a:buSzPts val="3000"/>
              <a:buFont typeface="Open Sans SemiBold"/>
              <a:buNone/>
              <a:defRPr>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23" name="Google Shape;123;p21"/>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lt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4" name="Google Shape;124;p21"/>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lt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25" name="Google Shape;125;p21"/>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b="1" i="0" sz="800" u="none" cap="none" strike="noStrike">
                <a:solidFill>
                  <a:schemeClr val="lt1"/>
                </a:solidFill>
                <a:latin typeface="Open Sans"/>
                <a:ea typeface="Open Sans"/>
                <a:cs typeface="Open Sans"/>
                <a:sym typeface="Open Sans"/>
              </a:defRPr>
            </a:lvl1pPr>
            <a:lvl2pPr indent="0" lvl="1" marL="0" algn="r">
              <a:spcBef>
                <a:spcPts val="0"/>
              </a:spcBef>
              <a:buNone/>
              <a:defRPr b="1" i="0" sz="800" u="none" cap="none" strike="noStrike">
                <a:solidFill>
                  <a:schemeClr val="lt1"/>
                </a:solidFill>
                <a:latin typeface="Open Sans"/>
                <a:ea typeface="Open Sans"/>
                <a:cs typeface="Open Sans"/>
                <a:sym typeface="Open Sans"/>
              </a:defRPr>
            </a:lvl2pPr>
            <a:lvl3pPr indent="0" lvl="2" marL="0" algn="r">
              <a:spcBef>
                <a:spcPts val="0"/>
              </a:spcBef>
              <a:buNone/>
              <a:defRPr b="1" i="0" sz="800" u="none" cap="none" strike="noStrike">
                <a:solidFill>
                  <a:schemeClr val="lt1"/>
                </a:solidFill>
                <a:latin typeface="Open Sans"/>
                <a:ea typeface="Open Sans"/>
                <a:cs typeface="Open Sans"/>
                <a:sym typeface="Open Sans"/>
              </a:defRPr>
            </a:lvl3pPr>
            <a:lvl4pPr indent="0" lvl="3" marL="0" algn="r">
              <a:spcBef>
                <a:spcPts val="0"/>
              </a:spcBef>
              <a:buNone/>
              <a:defRPr b="1" i="0" sz="800" u="none" cap="none" strike="noStrike">
                <a:solidFill>
                  <a:schemeClr val="lt1"/>
                </a:solidFill>
                <a:latin typeface="Open Sans"/>
                <a:ea typeface="Open Sans"/>
                <a:cs typeface="Open Sans"/>
                <a:sym typeface="Open Sans"/>
              </a:defRPr>
            </a:lvl4pPr>
            <a:lvl5pPr indent="0" lvl="4" marL="0" algn="r">
              <a:spcBef>
                <a:spcPts val="0"/>
              </a:spcBef>
              <a:buNone/>
              <a:defRPr b="1" i="0" sz="800" u="none" cap="none" strike="noStrike">
                <a:solidFill>
                  <a:schemeClr val="lt1"/>
                </a:solidFill>
                <a:latin typeface="Open Sans"/>
                <a:ea typeface="Open Sans"/>
                <a:cs typeface="Open Sans"/>
                <a:sym typeface="Open Sans"/>
              </a:defRPr>
            </a:lvl5pPr>
            <a:lvl6pPr indent="0" lvl="5" marL="0" algn="r">
              <a:spcBef>
                <a:spcPts val="0"/>
              </a:spcBef>
              <a:buNone/>
              <a:defRPr b="1" i="0" sz="800" u="none" cap="none" strike="noStrike">
                <a:solidFill>
                  <a:schemeClr val="lt1"/>
                </a:solidFill>
                <a:latin typeface="Open Sans"/>
                <a:ea typeface="Open Sans"/>
                <a:cs typeface="Open Sans"/>
                <a:sym typeface="Open Sans"/>
              </a:defRPr>
            </a:lvl6pPr>
            <a:lvl7pPr indent="0" lvl="6" marL="0" algn="r">
              <a:spcBef>
                <a:spcPts val="0"/>
              </a:spcBef>
              <a:buNone/>
              <a:defRPr b="1" i="0" sz="800" u="none" cap="none" strike="noStrike">
                <a:solidFill>
                  <a:schemeClr val="lt1"/>
                </a:solidFill>
                <a:latin typeface="Open Sans"/>
                <a:ea typeface="Open Sans"/>
                <a:cs typeface="Open Sans"/>
                <a:sym typeface="Open Sans"/>
              </a:defRPr>
            </a:lvl7pPr>
            <a:lvl8pPr indent="0" lvl="7" marL="0" algn="r">
              <a:spcBef>
                <a:spcPts val="0"/>
              </a:spcBef>
              <a:buNone/>
              <a:defRPr b="1" i="0" sz="800" u="none" cap="none" strike="noStrike">
                <a:solidFill>
                  <a:schemeClr val="lt1"/>
                </a:solidFill>
                <a:latin typeface="Open Sans"/>
                <a:ea typeface="Open Sans"/>
                <a:cs typeface="Open Sans"/>
                <a:sym typeface="Open Sans"/>
              </a:defRPr>
            </a:lvl8pPr>
            <a:lvl9pPr indent="0" lvl="8" marL="0" algn="r">
              <a:spcBef>
                <a:spcPts val="0"/>
              </a:spcBef>
              <a:buNone/>
              <a:defRPr b="1" i="0" sz="800" u="none" cap="none" strike="noStrike">
                <a:solidFill>
                  <a:schemeClr val="lt1"/>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GB"/>
              <a:t>‹#›</a:t>
            </a:fld>
            <a:endParaRPr/>
          </a:p>
        </p:txBody>
      </p:sp>
      <p:pic>
        <p:nvPicPr>
          <p:cNvPr id="126" name="Google Shape;126;p21"/>
          <p:cNvPicPr preferRelativeResize="0"/>
          <p:nvPr/>
        </p:nvPicPr>
        <p:blipFill rotWithShape="1">
          <a:blip r:embed="rId2">
            <a:alphaModFix/>
          </a:blip>
          <a:srcRect b="0" l="0" r="0" t="0"/>
          <a:stretch/>
        </p:blipFill>
        <p:spPr>
          <a:xfrm>
            <a:off x="301446" y="4710662"/>
            <a:ext cx="1717664" cy="365614"/>
          </a:xfrm>
          <a:prstGeom prst="rect">
            <a:avLst/>
          </a:prstGeom>
          <a:noFill/>
          <a:ln>
            <a:noFill/>
          </a:ln>
        </p:spPr>
      </p:pic>
      <p:pic>
        <p:nvPicPr>
          <p:cNvPr id="127" name="Google Shape;127;p21"/>
          <p:cNvPicPr preferRelativeResize="0"/>
          <p:nvPr/>
        </p:nvPicPr>
        <p:blipFill rotWithShape="1">
          <a:blip r:embed="rId3">
            <a:alphaModFix/>
          </a:blip>
          <a:srcRect b="0" l="0" r="0" t="0"/>
          <a:stretch/>
        </p:blipFill>
        <p:spPr>
          <a:xfrm>
            <a:off x="7451064" y="315564"/>
            <a:ext cx="1390674" cy="569017"/>
          </a:xfrm>
          <a:prstGeom prst="rect">
            <a:avLst/>
          </a:prstGeom>
          <a:noFill/>
          <a:ln>
            <a:noFill/>
          </a:ln>
        </p:spPr>
      </p:pic>
      <p:sp>
        <p:nvSpPr>
          <p:cNvPr id="128" name="Google Shape;128;p21"/>
          <p:cNvSpPr/>
          <p:nvPr/>
        </p:nvSpPr>
        <p:spPr>
          <a:xfrm>
            <a:off x="-7145" y="159918"/>
            <a:ext cx="92870" cy="88031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129" name="Google Shape;129;p21"/>
          <p:cNvSpPr/>
          <p:nvPr/>
        </p:nvSpPr>
        <p:spPr>
          <a:xfrm>
            <a:off x="-7145" y="4643437"/>
            <a:ext cx="92870" cy="507379"/>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130" name="Google Shape;130;p21"/>
          <p:cNvSpPr txBox="1"/>
          <p:nvPr>
            <p:ph idx="1" type="body"/>
          </p:nvPr>
        </p:nvSpPr>
        <p:spPr>
          <a:xfrm>
            <a:off x="301445" y="1350000"/>
            <a:ext cx="8541111" cy="3200403"/>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SzPts val="2100"/>
              <a:buNone/>
              <a:defRPr>
                <a:solidFill>
                  <a:schemeClr val="lt1"/>
                </a:solidFill>
                <a:latin typeface="Consolas"/>
                <a:ea typeface="Consolas"/>
                <a:cs typeface="Consolas"/>
                <a:sym typeface="Consolas"/>
              </a:defRPr>
            </a:lvl1pPr>
            <a:lvl2pPr indent="-228600" lvl="1" marL="914400" algn="l">
              <a:lnSpc>
                <a:spcPct val="90000"/>
              </a:lnSpc>
              <a:spcBef>
                <a:spcPts val="400"/>
              </a:spcBef>
              <a:spcAft>
                <a:spcPts val="0"/>
              </a:spcAft>
              <a:buSzPts val="1800"/>
              <a:buNone/>
              <a:defRPr>
                <a:solidFill>
                  <a:schemeClr val="lt1"/>
                </a:solidFill>
                <a:latin typeface="Consolas"/>
                <a:ea typeface="Consolas"/>
                <a:cs typeface="Consolas"/>
                <a:sym typeface="Consolas"/>
              </a:defRPr>
            </a:lvl2pPr>
            <a:lvl3pPr indent="-228600" lvl="2" marL="1371600" algn="l">
              <a:lnSpc>
                <a:spcPct val="90000"/>
              </a:lnSpc>
              <a:spcBef>
                <a:spcPts val="400"/>
              </a:spcBef>
              <a:spcAft>
                <a:spcPts val="0"/>
              </a:spcAft>
              <a:buSzPts val="1500"/>
              <a:buNone/>
              <a:defRPr>
                <a:solidFill>
                  <a:schemeClr val="lt1"/>
                </a:solidFill>
                <a:latin typeface="Consolas"/>
                <a:ea typeface="Consolas"/>
                <a:cs typeface="Consolas"/>
                <a:sym typeface="Consolas"/>
              </a:defRPr>
            </a:lvl3pPr>
            <a:lvl4pPr indent="-228600" lvl="3" marL="1828800" algn="l">
              <a:lnSpc>
                <a:spcPct val="90000"/>
              </a:lnSpc>
              <a:spcBef>
                <a:spcPts val="400"/>
              </a:spcBef>
              <a:spcAft>
                <a:spcPts val="0"/>
              </a:spcAft>
              <a:buSzPts val="1400"/>
              <a:buNone/>
              <a:defRPr>
                <a:solidFill>
                  <a:schemeClr val="lt1"/>
                </a:solidFill>
                <a:latin typeface="Consolas"/>
                <a:ea typeface="Consolas"/>
                <a:cs typeface="Consolas"/>
                <a:sym typeface="Consolas"/>
              </a:defRPr>
            </a:lvl4pPr>
            <a:lvl5pPr indent="-228600" lvl="4" marL="2286000" algn="l">
              <a:lnSpc>
                <a:spcPct val="90000"/>
              </a:lnSpc>
              <a:spcBef>
                <a:spcPts val="400"/>
              </a:spcBef>
              <a:spcAft>
                <a:spcPts val="0"/>
              </a:spcAft>
              <a:buSzPts val="1400"/>
              <a:buNone/>
              <a:defRPr>
                <a:solidFill>
                  <a:schemeClr val="lt1"/>
                </a:solidFill>
                <a:latin typeface="Consolas"/>
                <a:ea typeface="Consolas"/>
                <a:cs typeface="Consolas"/>
                <a:sym typeface="Consolas"/>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Kódblokk">
  <p:cSld name="Kódblokk">
    <p:spTree>
      <p:nvGrpSpPr>
        <p:cNvPr id="131" name="Shape 131"/>
        <p:cNvGrpSpPr/>
        <p:nvPr/>
      </p:nvGrpSpPr>
      <p:grpSpPr>
        <a:xfrm>
          <a:off x="0" y="0"/>
          <a:ext cx="0" cy="0"/>
          <a:chOff x="0" y="0"/>
          <a:chExt cx="0" cy="0"/>
        </a:xfrm>
      </p:grpSpPr>
      <p:sp>
        <p:nvSpPr>
          <p:cNvPr id="132" name="Google Shape;132;p22"/>
          <p:cNvSpPr/>
          <p:nvPr>
            <p:ph idx="1" type="body"/>
          </p:nvPr>
        </p:nvSpPr>
        <p:spPr>
          <a:xfrm>
            <a:off x="91800" y="1350000"/>
            <a:ext cx="8750700" cy="3200403"/>
          </a:xfrm>
          <a:prstGeom prst="snip1Rect">
            <a:avLst>
              <a:gd fmla="val 4469" name="adj"/>
            </a:avLst>
          </a:prstGeom>
          <a:solidFill>
            <a:schemeClr val="accent6"/>
          </a:solidFill>
          <a:ln>
            <a:noFill/>
          </a:ln>
        </p:spPr>
        <p:txBody>
          <a:bodyPr anchorCtr="0" anchor="t" bIns="34275" lIns="275400" spcFirstLastPara="1" rIns="68575" wrap="square" tIns="0">
            <a:noAutofit/>
          </a:bodyPr>
          <a:lstStyle>
            <a:lvl1pPr indent="-228600" lvl="0" marL="457200" algn="l">
              <a:lnSpc>
                <a:spcPct val="90000"/>
              </a:lnSpc>
              <a:spcBef>
                <a:spcPts val="800"/>
              </a:spcBef>
              <a:spcAft>
                <a:spcPts val="0"/>
              </a:spcAft>
              <a:buSzPts val="2100"/>
              <a:buNone/>
              <a:defRPr>
                <a:solidFill>
                  <a:schemeClr val="lt1"/>
                </a:solidFill>
                <a:latin typeface="Consolas"/>
                <a:ea typeface="Consolas"/>
                <a:cs typeface="Consolas"/>
                <a:sym typeface="Consolas"/>
              </a:defRPr>
            </a:lvl1pPr>
            <a:lvl2pPr indent="-228600" lvl="1" marL="914400" algn="l">
              <a:lnSpc>
                <a:spcPct val="90000"/>
              </a:lnSpc>
              <a:spcBef>
                <a:spcPts val="400"/>
              </a:spcBef>
              <a:spcAft>
                <a:spcPts val="0"/>
              </a:spcAft>
              <a:buSzPts val="1800"/>
              <a:buNone/>
              <a:defRPr>
                <a:solidFill>
                  <a:schemeClr val="lt1"/>
                </a:solidFill>
                <a:latin typeface="Consolas"/>
                <a:ea typeface="Consolas"/>
                <a:cs typeface="Consolas"/>
                <a:sym typeface="Consolas"/>
              </a:defRPr>
            </a:lvl2pPr>
            <a:lvl3pPr indent="-228600" lvl="2" marL="1371600" algn="l">
              <a:lnSpc>
                <a:spcPct val="90000"/>
              </a:lnSpc>
              <a:spcBef>
                <a:spcPts val="400"/>
              </a:spcBef>
              <a:spcAft>
                <a:spcPts val="0"/>
              </a:spcAft>
              <a:buSzPts val="1500"/>
              <a:buNone/>
              <a:defRPr>
                <a:solidFill>
                  <a:schemeClr val="lt1"/>
                </a:solidFill>
                <a:latin typeface="Consolas"/>
                <a:ea typeface="Consolas"/>
                <a:cs typeface="Consolas"/>
                <a:sym typeface="Consolas"/>
              </a:defRPr>
            </a:lvl3pPr>
            <a:lvl4pPr indent="-228600" lvl="3" marL="1828800" algn="l">
              <a:lnSpc>
                <a:spcPct val="90000"/>
              </a:lnSpc>
              <a:spcBef>
                <a:spcPts val="400"/>
              </a:spcBef>
              <a:spcAft>
                <a:spcPts val="0"/>
              </a:spcAft>
              <a:buSzPts val="1400"/>
              <a:buNone/>
              <a:defRPr>
                <a:solidFill>
                  <a:schemeClr val="lt1"/>
                </a:solidFill>
                <a:latin typeface="Consolas"/>
                <a:ea typeface="Consolas"/>
                <a:cs typeface="Consolas"/>
                <a:sym typeface="Consolas"/>
              </a:defRPr>
            </a:lvl4pPr>
            <a:lvl5pPr indent="-228600" lvl="4" marL="2286000" algn="l">
              <a:lnSpc>
                <a:spcPct val="90000"/>
              </a:lnSpc>
              <a:spcBef>
                <a:spcPts val="400"/>
              </a:spcBef>
              <a:spcAft>
                <a:spcPts val="0"/>
              </a:spcAft>
              <a:buSzPts val="1400"/>
              <a:buNone/>
              <a:defRPr>
                <a:solidFill>
                  <a:schemeClr val="lt1"/>
                </a:solidFill>
                <a:latin typeface="Consolas"/>
                <a:ea typeface="Consolas"/>
                <a:cs typeface="Consolas"/>
                <a:sym typeface="Consolas"/>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33" name="Google Shape;133;p22"/>
          <p:cNvSpPr txBox="1"/>
          <p:nvPr>
            <p:ph type="title"/>
          </p:nvPr>
        </p:nvSpPr>
        <p:spPr>
          <a:xfrm>
            <a:off x="301445" y="159920"/>
            <a:ext cx="6578327" cy="880310"/>
          </a:xfrm>
          <a:prstGeom prst="rect">
            <a:avLst/>
          </a:prstGeom>
          <a:noFill/>
          <a:ln>
            <a:noFill/>
          </a:ln>
        </p:spPr>
        <p:txBody>
          <a:bodyPr anchorCtr="0" anchor="ctr" bIns="34275" lIns="68575" spcFirstLastPara="1" rIns="68575" wrap="square" tIns="34275">
            <a:noAutofit/>
          </a:bodyPr>
          <a:lstStyle>
            <a:lvl1pPr lvl="0" algn="l">
              <a:lnSpc>
                <a:spcPct val="90000"/>
              </a:lnSpc>
              <a:spcBef>
                <a:spcPts val="0"/>
              </a:spcBef>
              <a:spcAft>
                <a:spcPts val="0"/>
              </a:spcAft>
              <a:buClr>
                <a:schemeClr val="dk1"/>
              </a:buClr>
              <a:buSzPts val="1400"/>
              <a:buNone/>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34" name="Google Shape;134;p22"/>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5" name="Google Shape;135;p22"/>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36" name="Google Shape;136;p22"/>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
        <p:nvSpPr>
          <p:cNvPr id="137" name="Google Shape;137;p22"/>
          <p:cNvSpPr/>
          <p:nvPr/>
        </p:nvSpPr>
        <p:spPr>
          <a:xfrm>
            <a:off x="0" y="1350000"/>
            <a:ext cx="92870" cy="3200403"/>
          </a:xfrm>
          <a:prstGeom prst="rect">
            <a:avLst/>
          </a:prstGeom>
          <a:solidFill>
            <a:schemeClr val="accent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Üres" showMasterSp="0">
  <p:cSld name="Üres">
    <p:spTree>
      <p:nvGrpSpPr>
        <p:cNvPr id="138" name="Shape 138"/>
        <p:cNvGrpSpPr/>
        <p:nvPr/>
      </p:nvGrpSpPr>
      <p:grpSpPr>
        <a:xfrm>
          <a:off x="0" y="0"/>
          <a:ext cx="0" cy="0"/>
          <a:chOff x="0" y="0"/>
          <a:chExt cx="0" cy="0"/>
        </a:xfrm>
      </p:grpSpPr>
      <p:sp>
        <p:nvSpPr>
          <p:cNvPr id="139" name="Google Shape;139;p23"/>
          <p:cNvSpPr/>
          <p:nvPr/>
        </p:nvSpPr>
        <p:spPr>
          <a:xfrm>
            <a:off x="0" y="4770269"/>
            <a:ext cx="9144000" cy="373231"/>
          </a:xfrm>
          <a:prstGeom prst="rect">
            <a:avLst/>
          </a:prstGeom>
          <a:blipFill rotWithShape="1">
            <a:blip r:embed="rId2">
              <a:alphaModFix/>
            </a:blip>
            <a:tile algn="tl" flip="none" tx="0" sx="50000" ty="0" sy="5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pic>
        <p:nvPicPr>
          <p:cNvPr id="140" name="Google Shape;140;p23"/>
          <p:cNvPicPr preferRelativeResize="0"/>
          <p:nvPr/>
        </p:nvPicPr>
        <p:blipFill rotWithShape="1">
          <a:blip r:embed="rId3">
            <a:alphaModFix/>
          </a:blip>
          <a:srcRect b="0" l="0" r="0" t="0"/>
          <a:stretch/>
        </p:blipFill>
        <p:spPr>
          <a:xfrm>
            <a:off x="301445" y="4844569"/>
            <a:ext cx="982049" cy="209034"/>
          </a:xfrm>
          <a:prstGeom prst="rect">
            <a:avLst/>
          </a:prstGeom>
          <a:noFill/>
          <a:ln>
            <a:noFill/>
          </a:ln>
        </p:spPr>
      </p:pic>
      <p:pic>
        <p:nvPicPr>
          <p:cNvPr id="141" name="Google Shape;141;p23"/>
          <p:cNvPicPr preferRelativeResize="0"/>
          <p:nvPr/>
        </p:nvPicPr>
        <p:blipFill rotWithShape="1">
          <a:blip r:embed="rId4">
            <a:alphaModFix/>
          </a:blip>
          <a:srcRect b="0" l="0" r="0" t="0"/>
          <a:stretch/>
        </p:blipFill>
        <p:spPr>
          <a:xfrm>
            <a:off x="1487206" y="4845737"/>
            <a:ext cx="505166" cy="206697"/>
          </a:xfrm>
          <a:prstGeom prst="rect">
            <a:avLst/>
          </a:prstGeom>
          <a:noFill/>
          <a:ln>
            <a:noFill/>
          </a:ln>
        </p:spPr>
      </p:pic>
      <p:sp>
        <p:nvSpPr>
          <p:cNvPr id="142" name="Google Shape;142;p23"/>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accent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3" name="Google Shape;143;p23"/>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accent2"/>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44" name="Google Shape;144;p23"/>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b="1" i="0" sz="800" u="none" cap="none" strike="noStrike">
                <a:solidFill>
                  <a:schemeClr val="accent2"/>
                </a:solidFill>
                <a:latin typeface="Open Sans"/>
                <a:ea typeface="Open Sans"/>
                <a:cs typeface="Open Sans"/>
                <a:sym typeface="Open Sans"/>
              </a:defRPr>
            </a:lvl1pPr>
            <a:lvl2pPr indent="0" lvl="1" marL="0" algn="r">
              <a:spcBef>
                <a:spcPts val="0"/>
              </a:spcBef>
              <a:buNone/>
              <a:defRPr b="1" i="0" sz="800" u="none" cap="none" strike="noStrike">
                <a:solidFill>
                  <a:schemeClr val="accent2"/>
                </a:solidFill>
                <a:latin typeface="Open Sans"/>
                <a:ea typeface="Open Sans"/>
                <a:cs typeface="Open Sans"/>
                <a:sym typeface="Open Sans"/>
              </a:defRPr>
            </a:lvl2pPr>
            <a:lvl3pPr indent="0" lvl="2" marL="0" algn="r">
              <a:spcBef>
                <a:spcPts val="0"/>
              </a:spcBef>
              <a:buNone/>
              <a:defRPr b="1" i="0" sz="800" u="none" cap="none" strike="noStrike">
                <a:solidFill>
                  <a:schemeClr val="accent2"/>
                </a:solidFill>
                <a:latin typeface="Open Sans"/>
                <a:ea typeface="Open Sans"/>
                <a:cs typeface="Open Sans"/>
                <a:sym typeface="Open Sans"/>
              </a:defRPr>
            </a:lvl3pPr>
            <a:lvl4pPr indent="0" lvl="3" marL="0" algn="r">
              <a:spcBef>
                <a:spcPts val="0"/>
              </a:spcBef>
              <a:buNone/>
              <a:defRPr b="1" i="0" sz="800" u="none" cap="none" strike="noStrike">
                <a:solidFill>
                  <a:schemeClr val="accent2"/>
                </a:solidFill>
                <a:latin typeface="Open Sans"/>
                <a:ea typeface="Open Sans"/>
                <a:cs typeface="Open Sans"/>
                <a:sym typeface="Open Sans"/>
              </a:defRPr>
            </a:lvl4pPr>
            <a:lvl5pPr indent="0" lvl="4" marL="0" algn="r">
              <a:spcBef>
                <a:spcPts val="0"/>
              </a:spcBef>
              <a:buNone/>
              <a:defRPr b="1" i="0" sz="800" u="none" cap="none" strike="noStrike">
                <a:solidFill>
                  <a:schemeClr val="accent2"/>
                </a:solidFill>
                <a:latin typeface="Open Sans"/>
                <a:ea typeface="Open Sans"/>
                <a:cs typeface="Open Sans"/>
                <a:sym typeface="Open Sans"/>
              </a:defRPr>
            </a:lvl5pPr>
            <a:lvl6pPr indent="0" lvl="5" marL="0" algn="r">
              <a:spcBef>
                <a:spcPts val="0"/>
              </a:spcBef>
              <a:buNone/>
              <a:defRPr b="1" i="0" sz="800" u="none" cap="none" strike="noStrike">
                <a:solidFill>
                  <a:schemeClr val="accent2"/>
                </a:solidFill>
                <a:latin typeface="Open Sans"/>
                <a:ea typeface="Open Sans"/>
                <a:cs typeface="Open Sans"/>
                <a:sym typeface="Open Sans"/>
              </a:defRPr>
            </a:lvl6pPr>
            <a:lvl7pPr indent="0" lvl="6" marL="0" algn="r">
              <a:spcBef>
                <a:spcPts val="0"/>
              </a:spcBef>
              <a:buNone/>
              <a:defRPr b="1" i="0" sz="800" u="none" cap="none" strike="noStrike">
                <a:solidFill>
                  <a:schemeClr val="accent2"/>
                </a:solidFill>
                <a:latin typeface="Open Sans"/>
                <a:ea typeface="Open Sans"/>
                <a:cs typeface="Open Sans"/>
                <a:sym typeface="Open Sans"/>
              </a:defRPr>
            </a:lvl7pPr>
            <a:lvl8pPr indent="0" lvl="7" marL="0" algn="r">
              <a:spcBef>
                <a:spcPts val="0"/>
              </a:spcBef>
              <a:buNone/>
              <a:defRPr b="1" i="0" sz="800" u="none" cap="none" strike="noStrike">
                <a:solidFill>
                  <a:schemeClr val="accent2"/>
                </a:solidFill>
                <a:latin typeface="Open Sans"/>
                <a:ea typeface="Open Sans"/>
                <a:cs typeface="Open Sans"/>
                <a:sym typeface="Open Sans"/>
              </a:defRPr>
            </a:lvl8pPr>
            <a:lvl9pPr indent="0" lvl="8" marL="0" algn="r">
              <a:spcBef>
                <a:spcPts val="0"/>
              </a:spcBef>
              <a:buNone/>
              <a:defRPr b="1" i="0" sz="800" u="none" cap="none" strike="noStrike">
                <a:solidFill>
                  <a:schemeClr val="accent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rtalomrész képaláírással" showMasterSp="0">
  <p:cSld name="Tartalomrész képaláírással">
    <p:spTree>
      <p:nvGrpSpPr>
        <p:cNvPr id="145" name="Shape 145"/>
        <p:cNvGrpSpPr/>
        <p:nvPr/>
      </p:nvGrpSpPr>
      <p:grpSpPr>
        <a:xfrm>
          <a:off x="0" y="0"/>
          <a:ext cx="0" cy="0"/>
          <a:chOff x="0" y="0"/>
          <a:chExt cx="0" cy="0"/>
        </a:xfrm>
      </p:grpSpPr>
      <p:sp>
        <p:nvSpPr>
          <p:cNvPr id="146" name="Google Shape;146;p24"/>
          <p:cNvSpPr/>
          <p:nvPr/>
        </p:nvSpPr>
        <p:spPr>
          <a:xfrm>
            <a:off x="2825353" y="0"/>
            <a:ext cx="120569" cy="5143500"/>
          </a:xfrm>
          <a:prstGeom prst="rect">
            <a:avLst/>
          </a:prstGeom>
          <a:blipFill rotWithShape="1">
            <a:blip r:embed="rId2">
              <a:alphaModFix/>
            </a:blip>
            <a:tile algn="tl" flip="none" tx="0" sx="50000" ty="0" sy="50000"/>
          </a:blipFill>
          <a:ln>
            <a:noFill/>
          </a:ln>
          <a:effectLst>
            <a:outerShdw blurRad="25400" rotWithShape="0" algn="l" dist="12700">
              <a:srgbClr val="000000">
                <a:alpha val="2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147" name="Google Shape;147;p24"/>
          <p:cNvSpPr/>
          <p:nvPr/>
        </p:nvSpPr>
        <p:spPr>
          <a:xfrm>
            <a:off x="-10715" y="0"/>
            <a:ext cx="2836069" cy="5143500"/>
          </a:xfrm>
          <a:prstGeom prst="rect">
            <a:avLst/>
          </a:prstGeom>
          <a:solidFill>
            <a:schemeClr val="accent1"/>
          </a:solidFill>
          <a:ln>
            <a:noFill/>
          </a:ln>
          <a:effectLst>
            <a:outerShdw blurRad="25400" rotWithShape="0" algn="l" dist="12700">
              <a:srgbClr val="000000">
                <a:alpha val="20000"/>
              </a:srgbClr>
            </a:outerShdw>
          </a:effectLst>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148" name="Google Shape;148;p24"/>
          <p:cNvSpPr txBox="1"/>
          <p:nvPr>
            <p:ph type="title"/>
          </p:nvPr>
        </p:nvSpPr>
        <p:spPr>
          <a:xfrm>
            <a:off x="171434" y="342899"/>
            <a:ext cx="2486025" cy="1200150"/>
          </a:xfrm>
          <a:prstGeom prst="rect">
            <a:avLst/>
          </a:prstGeom>
          <a:noFill/>
          <a:ln>
            <a:noFill/>
          </a:ln>
        </p:spPr>
        <p:txBody>
          <a:bodyPr anchorCtr="0" anchor="b" bIns="34275" lIns="68575" spcFirstLastPara="1" rIns="68575" wrap="square" tIns="34275">
            <a:noAutofit/>
          </a:bodyPr>
          <a:lstStyle>
            <a:lvl1pPr lvl="0" algn="l">
              <a:lnSpc>
                <a:spcPct val="90000"/>
              </a:lnSpc>
              <a:spcBef>
                <a:spcPts val="0"/>
              </a:spcBef>
              <a:spcAft>
                <a:spcPts val="0"/>
              </a:spcAft>
              <a:buClr>
                <a:schemeClr val="lt1"/>
              </a:buClr>
              <a:buSzPts val="2100"/>
              <a:buFont typeface="Open Sans SemiBold"/>
              <a:buNone/>
              <a:defRPr b="1" sz="2100">
                <a:solidFill>
                  <a:schemeClr val="lt1"/>
                </a:solidFill>
              </a:defRPr>
            </a:lvl1pPr>
            <a:lvl2pPr lvl="1">
              <a:spcBef>
                <a:spcPts val="0"/>
              </a:spcBef>
              <a:spcAft>
                <a:spcPts val="0"/>
              </a:spcAft>
              <a:buSzPts val="1100"/>
              <a:buNone/>
              <a:defRPr/>
            </a:lvl2pPr>
            <a:lvl3pPr lvl="2">
              <a:spcBef>
                <a:spcPts val="0"/>
              </a:spcBef>
              <a:spcAft>
                <a:spcPts val="0"/>
              </a:spcAft>
              <a:buSzPts val="1100"/>
              <a:buNone/>
              <a:defRPr/>
            </a:lvl3pPr>
            <a:lvl4pPr lvl="3">
              <a:spcBef>
                <a:spcPts val="0"/>
              </a:spcBef>
              <a:spcAft>
                <a:spcPts val="0"/>
              </a:spcAft>
              <a:buSzPts val="1100"/>
              <a:buNone/>
              <a:defRPr/>
            </a:lvl4pPr>
            <a:lvl5pPr lvl="4">
              <a:spcBef>
                <a:spcPts val="0"/>
              </a:spcBef>
              <a:spcAft>
                <a:spcPts val="0"/>
              </a:spcAft>
              <a:buSzPts val="1100"/>
              <a:buNone/>
              <a:defRPr/>
            </a:lvl5pPr>
            <a:lvl6pPr lvl="5">
              <a:spcBef>
                <a:spcPts val="0"/>
              </a:spcBef>
              <a:spcAft>
                <a:spcPts val="0"/>
              </a:spcAft>
              <a:buSzPts val="1100"/>
              <a:buNone/>
              <a:defRPr/>
            </a:lvl6pPr>
            <a:lvl7pPr lvl="6">
              <a:spcBef>
                <a:spcPts val="0"/>
              </a:spcBef>
              <a:spcAft>
                <a:spcPts val="0"/>
              </a:spcAft>
              <a:buSzPts val="1100"/>
              <a:buNone/>
              <a:defRPr/>
            </a:lvl7pPr>
            <a:lvl8pPr lvl="7">
              <a:spcBef>
                <a:spcPts val="0"/>
              </a:spcBef>
              <a:spcAft>
                <a:spcPts val="0"/>
              </a:spcAft>
              <a:buSzPts val="1100"/>
              <a:buNone/>
              <a:defRPr/>
            </a:lvl8pPr>
            <a:lvl9pPr lvl="8">
              <a:spcBef>
                <a:spcPts val="0"/>
              </a:spcBef>
              <a:spcAft>
                <a:spcPts val="0"/>
              </a:spcAft>
              <a:buSzPts val="1100"/>
              <a:buNone/>
              <a:defRPr/>
            </a:lvl9pPr>
          </a:lstStyle>
          <a:p/>
        </p:txBody>
      </p:sp>
      <p:sp>
        <p:nvSpPr>
          <p:cNvPr id="149" name="Google Shape;149;p24"/>
          <p:cNvSpPr txBox="1"/>
          <p:nvPr>
            <p:ph idx="1" type="body"/>
          </p:nvPr>
        </p:nvSpPr>
        <p:spPr>
          <a:xfrm>
            <a:off x="3061524" y="342899"/>
            <a:ext cx="5781032" cy="4407097"/>
          </a:xfrm>
          <a:prstGeom prst="rect">
            <a:avLst/>
          </a:prstGeom>
          <a:noFill/>
          <a:ln>
            <a:noFill/>
          </a:ln>
        </p:spPr>
        <p:txBody>
          <a:bodyPr anchorCtr="0" anchor="t" bIns="34275" lIns="68575" spcFirstLastPara="1" rIns="68575" wrap="square" tIns="34275">
            <a:noAutofit/>
          </a:bodyPr>
          <a:lstStyle>
            <a:lvl1pPr indent="-381000" lvl="0" marL="457200" algn="l">
              <a:lnSpc>
                <a:spcPct val="90000"/>
              </a:lnSpc>
              <a:spcBef>
                <a:spcPts val="800"/>
              </a:spcBef>
              <a:spcAft>
                <a:spcPts val="0"/>
              </a:spcAft>
              <a:buSzPts val="2400"/>
              <a:buChar char="•"/>
              <a:defRPr sz="2400"/>
            </a:lvl1pPr>
            <a:lvl2pPr indent="-361950" lvl="1" marL="914400" algn="l">
              <a:lnSpc>
                <a:spcPct val="90000"/>
              </a:lnSpc>
              <a:spcBef>
                <a:spcPts val="400"/>
              </a:spcBef>
              <a:spcAft>
                <a:spcPts val="0"/>
              </a:spcAft>
              <a:buSzPts val="2100"/>
              <a:buChar char="•"/>
              <a:defRPr sz="2100"/>
            </a:lvl2pPr>
            <a:lvl3pPr indent="-342900" lvl="2" marL="1371600" algn="l">
              <a:lnSpc>
                <a:spcPct val="90000"/>
              </a:lnSpc>
              <a:spcBef>
                <a:spcPts val="400"/>
              </a:spcBef>
              <a:spcAft>
                <a:spcPts val="0"/>
              </a:spcAft>
              <a:buSzPts val="1800"/>
              <a:buChar char="•"/>
              <a:defRPr sz="1800"/>
            </a:lvl3pPr>
            <a:lvl4pPr indent="-323850" lvl="3" marL="1828800" algn="l">
              <a:lnSpc>
                <a:spcPct val="90000"/>
              </a:lnSpc>
              <a:spcBef>
                <a:spcPts val="400"/>
              </a:spcBef>
              <a:spcAft>
                <a:spcPts val="0"/>
              </a:spcAft>
              <a:buSzPts val="1500"/>
              <a:buChar char="•"/>
              <a:defRPr sz="1500"/>
            </a:lvl4pPr>
            <a:lvl5pPr indent="-323850" lvl="4" marL="2286000" algn="l">
              <a:lnSpc>
                <a:spcPct val="90000"/>
              </a:lnSpc>
              <a:spcBef>
                <a:spcPts val="400"/>
              </a:spcBef>
              <a:spcAft>
                <a:spcPts val="0"/>
              </a:spcAft>
              <a:buSzPts val="1500"/>
              <a:buChar char="•"/>
              <a:defRPr sz="1500"/>
            </a:lvl5pPr>
            <a:lvl6pPr indent="-323850" lvl="5" marL="2743200" algn="l">
              <a:lnSpc>
                <a:spcPct val="90000"/>
              </a:lnSpc>
              <a:spcBef>
                <a:spcPts val="400"/>
              </a:spcBef>
              <a:spcAft>
                <a:spcPts val="0"/>
              </a:spcAft>
              <a:buClr>
                <a:schemeClr val="dk1"/>
              </a:buClr>
              <a:buSzPts val="1500"/>
              <a:buChar char="•"/>
              <a:defRPr sz="1500"/>
            </a:lvl6pPr>
            <a:lvl7pPr indent="-323850" lvl="6" marL="3200400" algn="l">
              <a:lnSpc>
                <a:spcPct val="90000"/>
              </a:lnSpc>
              <a:spcBef>
                <a:spcPts val="400"/>
              </a:spcBef>
              <a:spcAft>
                <a:spcPts val="0"/>
              </a:spcAft>
              <a:buClr>
                <a:schemeClr val="dk1"/>
              </a:buClr>
              <a:buSzPts val="1500"/>
              <a:buChar char="•"/>
              <a:defRPr sz="1500"/>
            </a:lvl7pPr>
            <a:lvl8pPr indent="-323850" lvl="7" marL="3657600" algn="l">
              <a:lnSpc>
                <a:spcPct val="90000"/>
              </a:lnSpc>
              <a:spcBef>
                <a:spcPts val="400"/>
              </a:spcBef>
              <a:spcAft>
                <a:spcPts val="0"/>
              </a:spcAft>
              <a:buClr>
                <a:schemeClr val="dk1"/>
              </a:buClr>
              <a:buSzPts val="1500"/>
              <a:buChar char="•"/>
              <a:defRPr sz="1500"/>
            </a:lvl8pPr>
            <a:lvl9pPr indent="-323850" lvl="8" marL="4114800" algn="l">
              <a:lnSpc>
                <a:spcPct val="90000"/>
              </a:lnSpc>
              <a:spcBef>
                <a:spcPts val="400"/>
              </a:spcBef>
              <a:spcAft>
                <a:spcPts val="0"/>
              </a:spcAft>
              <a:buClr>
                <a:schemeClr val="dk1"/>
              </a:buClr>
              <a:buSzPts val="1500"/>
              <a:buChar char="•"/>
              <a:defRPr sz="1500"/>
            </a:lvl9pPr>
          </a:lstStyle>
          <a:p/>
        </p:txBody>
      </p:sp>
      <p:sp>
        <p:nvSpPr>
          <p:cNvPr id="150" name="Google Shape;150;p24"/>
          <p:cNvSpPr txBox="1"/>
          <p:nvPr>
            <p:ph idx="2" type="body"/>
          </p:nvPr>
        </p:nvSpPr>
        <p:spPr>
          <a:xfrm>
            <a:off x="164307" y="1583054"/>
            <a:ext cx="2486025" cy="3166942"/>
          </a:xfrm>
          <a:prstGeom prst="rect">
            <a:avLst/>
          </a:prstGeom>
          <a:noFill/>
          <a:ln>
            <a:noFill/>
          </a:ln>
        </p:spPr>
        <p:txBody>
          <a:bodyPr anchorCtr="0" anchor="t" bIns="34275" lIns="68575" spcFirstLastPara="1" rIns="68575" wrap="square" tIns="34275">
            <a:noAutofit/>
          </a:bodyPr>
          <a:lstStyle>
            <a:lvl1pPr indent="-228600" lvl="0" marL="457200" algn="l">
              <a:lnSpc>
                <a:spcPct val="90000"/>
              </a:lnSpc>
              <a:spcBef>
                <a:spcPts val="800"/>
              </a:spcBef>
              <a:spcAft>
                <a:spcPts val="0"/>
              </a:spcAft>
              <a:buSzPts val="1800"/>
              <a:buNone/>
              <a:defRPr sz="1800">
                <a:solidFill>
                  <a:schemeClr val="lt1"/>
                </a:solidFill>
              </a:defRPr>
            </a:lvl1pPr>
            <a:lvl2pPr indent="-228600" lvl="1" marL="914400" algn="l">
              <a:lnSpc>
                <a:spcPct val="90000"/>
              </a:lnSpc>
              <a:spcBef>
                <a:spcPts val="400"/>
              </a:spcBef>
              <a:spcAft>
                <a:spcPts val="0"/>
              </a:spcAft>
              <a:buSzPts val="1100"/>
              <a:buNone/>
              <a:defRPr sz="1100"/>
            </a:lvl2pPr>
            <a:lvl3pPr indent="-228600" lvl="2" marL="1371600" algn="l">
              <a:lnSpc>
                <a:spcPct val="90000"/>
              </a:lnSpc>
              <a:spcBef>
                <a:spcPts val="400"/>
              </a:spcBef>
              <a:spcAft>
                <a:spcPts val="0"/>
              </a:spcAft>
              <a:buSzPts val="900"/>
              <a:buNone/>
              <a:defRPr sz="900"/>
            </a:lvl3pPr>
            <a:lvl4pPr indent="-228600" lvl="3" marL="1828800" algn="l">
              <a:lnSpc>
                <a:spcPct val="90000"/>
              </a:lnSpc>
              <a:spcBef>
                <a:spcPts val="400"/>
              </a:spcBef>
              <a:spcAft>
                <a:spcPts val="0"/>
              </a:spcAft>
              <a:buSzPts val="800"/>
              <a:buNone/>
              <a:defRPr sz="800"/>
            </a:lvl4pPr>
            <a:lvl5pPr indent="-228600" lvl="4" marL="2286000" algn="l">
              <a:lnSpc>
                <a:spcPct val="90000"/>
              </a:lnSpc>
              <a:spcBef>
                <a:spcPts val="400"/>
              </a:spcBef>
              <a:spcAft>
                <a:spcPts val="0"/>
              </a:spcAft>
              <a:buSzPts val="800"/>
              <a:buNone/>
              <a:defRPr sz="800"/>
            </a:lvl5pPr>
            <a:lvl6pPr indent="-228600" lvl="5" marL="2743200" algn="l">
              <a:lnSpc>
                <a:spcPct val="90000"/>
              </a:lnSpc>
              <a:spcBef>
                <a:spcPts val="400"/>
              </a:spcBef>
              <a:spcAft>
                <a:spcPts val="0"/>
              </a:spcAft>
              <a:buClr>
                <a:schemeClr val="dk1"/>
              </a:buClr>
              <a:buSzPts val="800"/>
              <a:buNone/>
              <a:defRPr sz="800"/>
            </a:lvl6pPr>
            <a:lvl7pPr indent="-228600" lvl="6" marL="3200400" algn="l">
              <a:lnSpc>
                <a:spcPct val="90000"/>
              </a:lnSpc>
              <a:spcBef>
                <a:spcPts val="400"/>
              </a:spcBef>
              <a:spcAft>
                <a:spcPts val="0"/>
              </a:spcAft>
              <a:buClr>
                <a:schemeClr val="dk1"/>
              </a:buClr>
              <a:buSzPts val="800"/>
              <a:buNone/>
              <a:defRPr sz="800"/>
            </a:lvl7pPr>
            <a:lvl8pPr indent="-228600" lvl="7" marL="3657600" algn="l">
              <a:lnSpc>
                <a:spcPct val="90000"/>
              </a:lnSpc>
              <a:spcBef>
                <a:spcPts val="400"/>
              </a:spcBef>
              <a:spcAft>
                <a:spcPts val="0"/>
              </a:spcAft>
              <a:buClr>
                <a:schemeClr val="dk1"/>
              </a:buClr>
              <a:buSzPts val="800"/>
              <a:buNone/>
              <a:defRPr sz="800"/>
            </a:lvl8pPr>
            <a:lvl9pPr indent="-228600" lvl="8" marL="4114800" algn="l">
              <a:lnSpc>
                <a:spcPct val="90000"/>
              </a:lnSpc>
              <a:spcBef>
                <a:spcPts val="400"/>
              </a:spcBef>
              <a:spcAft>
                <a:spcPts val="0"/>
              </a:spcAft>
              <a:buClr>
                <a:schemeClr val="dk1"/>
              </a:buClr>
              <a:buSzPts val="800"/>
              <a:buNone/>
              <a:defRPr sz="800"/>
            </a:lvl9pPr>
          </a:lstStyle>
          <a:p/>
        </p:txBody>
      </p:sp>
      <p:cxnSp>
        <p:nvCxnSpPr>
          <p:cNvPr id="151" name="Google Shape;151;p24"/>
          <p:cNvCxnSpPr/>
          <p:nvPr/>
        </p:nvCxnSpPr>
        <p:spPr>
          <a:xfrm>
            <a:off x="171434" y="1543049"/>
            <a:ext cx="2486025" cy="0"/>
          </a:xfrm>
          <a:prstGeom prst="straightConnector1">
            <a:avLst/>
          </a:prstGeom>
          <a:noFill/>
          <a:ln cap="flat" cmpd="sng" w="19050">
            <a:solidFill>
              <a:schemeClr val="lt1"/>
            </a:solidFill>
            <a:prstDash val="solid"/>
            <a:miter lim="800000"/>
            <a:headEnd len="sm" w="sm" type="none"/>
            <a:tailEnd len="sm" w="sm" type="none"/>
          </a:ln>
          <a:effectLst>
            <a:outerShdw blurRad="25400" rotWithShape="0" algn="ctr" dir="5400000" dist="12700">
              <a:srgbClr val="000000">
                <a:alpha val="14901"/>
              </a:srgbClr>
            </a:outerShdw>
          </a:effectLst>
        </p:spPr>
      </p:cxnSp>
      <p:pic>
        <p:nvPicPr>
          <p:cNvPr id="152" name="Google Shape;152;p24"/>
          <p:cNvPicPr preferRelativeResize="0"/>
          <p:nvPr/>
        </p:nvPicPr>
        <p:blipFill rotWithShape="1">
          <a:blip r:embed="rId3">
            <a:alphaModFix/>
          </a:blip>
          <a:srcRect b="0" l="0" r="0" t="0"/>
          <a:stretch/>
        </p:blipFill>
        <p:spPr>
          <a:xfrm>
            <a:off x="171436" y="4844569"/>
            <a:ext cx="982046" cy="209034"/>
          </a:xfrm>
          <a:prstGeom prst="rect">
            <a:avLst/>
          </a:prstGeom>
          <a:noFill/>
          <a:ln>
            <a:noFill/>
          </a:ln>
        </p:spPr>
      </p:pic>
      <p:pic>
        <p:nvPicPr>
          <p:cNvPr id="153" name="Google Shape;153;p24"/>
          <p:cNvPicPr preferRelativeResize="0"/>
          <p:nvPr/>
        </p:nvPicPr>
        <p:blipFill rotWithShape="1">
          <a:blip r:embed="rId4">
            <a:alphaModFix/>
          </a:blip>
          <a:srcRect b="0" l="0" r="0" t="0"/>
          <a:stretch/>
        </p:blipFill>
        <p:spPr>
          <a:xfrm>
            <a:off x="2144869" y="4843400"/>
            <a:ext cx="505166" cy="206697"/>
          </a:xfrm>
          <a:prstGeom prst="rect">
            <a:avLst/>
          </a:prstGeom>
          <a:noFill/>
          <a:ln>
            <a:noFill/>
          </a:ln>
        </p:spPr>
      </p:pic>
      <p:sp>
        <p:nvSpPr>
          <p:cNvPr id="154" name="Google Shape;154;p24"/>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5" name="Google Shape;155;p24"/>
          <p:cNvSpPr txBox="1"/>
          <p:nvPr>
            <p:ph idx="11" type="ftr"/>
          </p:nvPr>
        </p:nvSpPr>
        <p:spPr>
          <a:xfrm>
            <a:off x="3061524" y="4843400"/>
            <a:ext cx="4322969" cy="208556"/>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56" name="Google Shape;156;p24"/>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agy kép" showMasterSp="0">
  <p:cSld name="Nagy kép">
    <p:spTree>
      <p:nvGrpSpPr>
        <p:cNvPr id="157" name="Shape 157"/>
        <p:cNvGrpSpPr/>
        <p:nvPr/>
      </p:nvGrpSpPr>
      <p:grpSpPr>
        <a:xfrm>
          <a:off x="0" y="0"/>
          <a:ext cx="0" cy="0"/>
          <a:chOff x="0" y="0"/>
          <a:chExt cx="0" cy="0"/>
        </a:xfrm>
      </p:grpSpPr>
      <p:sp>
        <p:nvSpPr>
          <p:cNvPr id="158" name="Google Shape;158;p25"/>
          <p:cNvSpPr/>
          <p:nvPr/>
        </p:nvSpPr>
        <p:spPr>
          <a:xfrm>
            <a:off x="0" y="3850441"/>
            <a:ext cx="9144000" cy="950171"/>
          </a:xfrm>
          <a:prstGeom prst="rect">
            <a:avLst/>
          </a:prstGeom>
          <a:blipFill rotWithShape="1">
            <a:blip r:embed="rId2">
              <a:alphaModFix/>
            </a:blip>
            <a:tile algn="tl" flip="none" tx="0" sx="50000" ty="0" sy="50000"/>
          </a:blip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159" name="Google Shape;159;p25"/>
          <p:cNvSpPr/>
          <p:nvPr>
            <p:ph idx="2" type="pic"/>
          </p:nvPr>
        </p:nvSpPr>
        <p:spPr>
          <a:xfrm>
            <a:off x="0" y="0"/>
            <a:ext cx="9144000" cy="3846878"/>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800"/>
              </a:spcBef>
              <a:spcAft>
                <a:spcPts val="0"/>
              </a:spcAft>
              <a:buClr>
                <a:schemeClr val="accent1"/>
              </a:buClr>
              <a:buSzPts val="2100"/>
              <a:buFont typeface="Arial"/>
              <a:buChar char="•"/>
              <a:defRPr b="0" i="0" sz="2100" u="none" cap="none" strike="noStrike">
                <a:solidFill>
                  <a:schemeClr val="dk1"/>
                </a:solidFill>
                <a:latin typeface="Open Sans"/>
                <a:ea typeface="Open Sans"/>
                <a:cs typeface="Open Sans"/>
                <a:sym typeface="Open Sans"/>
              </a:defRPr>
            </a:lvl1pPr>
            <a:lvl2pPr lvl="1" marR="0" rtl="0" algn="l">
              <a:lnSpc>
                <a:spcPct val="90000"/>
              </a:lnSpc>
              <a:spcBef>
                <a:spcPts val="400"/>
              </a:spcBef>
              <a:spcAft>
                <a:spcPts val="0"/>
              </a:spcAft>
              <a:buClr>
                <a:schemeClr val="accent1"/>
              </a:buClr>
              <a:buSzPts val="1800"/>
              <a:buFont typeface="Arial"/>
              <a:buChar char="•"/>
              <a:defRPr b="0" i="0" sz="1800" u="none" cap="none" strike="noStrike">
                <a:solidFill>
                  <a:schemeClr val="dk1"/>
                </a:solidFill>
                <a:latin typeface="Open Sans"/>
                <a:ea typeface="Open Sans"/>
                <a:cs typeface="Open Sans"/>
                <a:sym typeface="Open Sans"/>
              </a:defRPr>
            </a:lvl2pPr>
            <a:lvl3pPr lvl="2" marR="0" rtl="0" algn="l">
              <a:lnSpc>
                <a:spcPct val="90000"/>
              </a:lnSpc>
              <a:spcBef>
                <a:spcPts val="400"/>
              </a:spcBef>
              <a:spcAft>
                <a:spcPts val="0"/>
              </a:spcAft>
              <a:buClr>
                <a:schemeClr val="accent1"/>
              </a:buClr>
              <a:buSzPts val="1500"/>
              <a:buFont typeface="Arial"/>
              <a:buChar char="•"/>
              <a:defRPr b="0" i="0" sz="1500" u="none" cap="none" strike="noStrike">
                <a:solidFill>
                  <a:schemeClr val="dk1"/>
                </a:solidFill>
                <a:latin typeface="Open Sans"/>
                <a:ea typeface="Open Sans"/>
                <a:cs typeface="Open Sans"/>
                <a:sym typeface="Open Sans"/>
              </a:defRPr>
            </a:lvl3pPr>
            <a:lvl4pPr lvl="3" marR="0" rtl="0" algn="l">
              <a:lnSpc>
                <a:spcPct val="90000"/>
              </a:lnSpc>
              <a:spcBef>
                <a:spcPts val="400"/>
              </a:spcBef>
              <a:spcAft>
                <a:spcPts val="0"/>
              </a:spcAft>
              <a:buClr>
                <a:schemeClr val="accent1"/>
              </a:buClr>
              <a:buSzPts val="1400"/>
              <a:buFont typeface="Arial"/>
              <a:buChar char="•"/>
              <a:defRPr b="0" i="0" sz="1400" u="none" cap="none" strike="noStrike">
                <a:solidFill>
                  <a:schemeClr val="dk1"/>
                </a:solidFill>
                <a:latin typeface="Open Sans"/>
                <a:ea typeface="Open Sans"/>
                <a:cs typeface="Open Sans"/>
                <a:sym typeface="Open Sans"/>
              </a:defRPr>
            </a:lvl4pPr>
            <a:lvl5pPr lvl="4" marR="0" rtl="0" algn="l">
              <a:lnSpc>
                <a:spcPct val="90000"/>
              </a:lnSpc>
              <a:spcBef>
                <a:spcPts val="400"/>
              </a:spcBef>
              <a:spcAft>
                <a:spcPts val="0"/>
              </a:spcAft>
              <a:buClr>
                <a:schemeClr val="accent1"/>
              </a:buClr>
              <a:buSzPts val="1400"/>
              <a:buFont typeface="Arial"/>
              <a:buChar char="•"/>
              <a:defRPr b="0" i="0" sz="1400" u="none" cap="none" strike="noStrike">
                <a:solidFill>
                  <a:schemeClr val="dk1"/>
                </a:solidFill>
                <a:latin typeface="Open Sans"/>
                <a:ea typeface="Open Sans"/>
                <a:cs typeface="Open Sans"/>
                <a:sym typeface="Open Sans"/>
              </a:defRPr>
            </a:lvl5pPr>
            <a:lvl6pPr lvl="5"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lvl="6"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lvl="7"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lvl="8"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160" name="Google Shape;160;p25"/>
          <p:cNvSpPr txBox="1"/>
          <p:nvPr>
            <p:ph idx="1" type="body"/>
          </p:nvPr>
        </p:nvSpPr>
        <p:spPr>
          <a:xfrm>
            <a:off x="285750" y="3918311"/>
            <a:ext cx="8564336" cy="812271"/>
          </a:xfrm>
          <a:prstGeom prst="rect">
            <a:avLst/>
          </a:prstGeom>
          <a:noFill/>
          <a:ln>
            <a:noFill/>
          </a:ln>
        </p:spPr>
        <p:txBody>
          <a:bodyPr anchorCtr="0" anchor="ctr" bIns="34275" lIns="68575" spcFirstLastPara="1" rIns="68575" wrap="square" tIns="34275">
            <a:noAutofit/>
          </a:bodyPr>
          <a:lstStyle>
            <a:lvl1pPr indent="-228600" lvl="0" marL="457200" algn="l">
              <a:lnSpc>
                <a:spcPct val="90000"/>
              </a:lnSpc>
              <a:spcBef>
                <a:spcPts val="800"/>
              </a:spcBef>
              <a:spcAft>
                <a:spcPts val="0"/>
              </a:spcAft>
              <a:buSzPts val="2100"/>
              <a:buNone/>
              <a:defRPr/>
            </a:lvl1pPr>
            <a:lvl2pPr indent="-317500" lvl="1" marL="914400" algn="l">
              <a:lnSpc>
                <a:spcPct val="90000"/>
              </a:lnSpc>
              <a:spcBef>
                <a:spcPts val="400"/>
              </a:spcBef>
              <a:spcAft>
                <a:spcPts val="0"/>
              </a:spcAft>
              <a:buSzPts val="1400"/>
              <a:buChar char="•"/>
              <a:defRPr/>
            </a:lvl2pPr>
            <a:lvl3pPr indent="-317500" lvl="2" marL="1371600" algn="l">
              <a:lnSpc>
                <a:spcPct val="90000"/>
              </a:lnSpc>
              <a:spcBef>
                <a:spcPts val="400"/>
              </a:spcBef>
              <a:spcAft>
                <a:spcPts val="0"/>
              </a:spcAft>
              <a:buSzPts val="1400"/>
              <a:buChar char="•"/>
              <a:defRPr/>
            </a:lvl3pPr>
            <a:lvl4pPr indent="-317500" lvl="3" marL="1828800" algn="l">
              <a:lnSpc>
                <a:spcPct val="90000"/>
              </a:lnSpc>
              <a:spcBef>
                <a:spcPts val="400"/>
              </a:spcBef>
              <a:spcAft>
                <a:spcPts val="0"/>
              </a:spcAft>
              <a:buSzPts val="1400"/>
              <a:buChar char="•"/>
              <a:defRPr/>
            </a:lvl4pPr>
            <a:lvl5pPr indent="-317500" lvl="4" marL="2286000" algn="l">
              <a:lnSpc>
                <a:spcPct val="90000"/>
              </a:lnSpc>
              <a:spcBef>
                <a:spcPts val="400"/>
              </a:spcBef>
              <a:spcAft>
                <a:spcPts val="0"/>
              </a:spcAft>
              <a:buSzPts val="1400"/>
              <a:buChar char="•"/>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sp>
        <p:nvSpPr>
          <p:cNvPr id="161" name="Google Shape;161;p25"/>
          <p:cNvSpPr/>
          <p:nvPr/>
        </p:nvSpPr>
        <p:spPr>
          <a:xfrm>
            <a:off x="0" y="4770269"/>
            <a:ext cx="9144000" cy="373231"/>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pic>
        <p:nvPicPr>
          <p:cNvPr id="162" name="Google Shape;162;p25"/>
          <p:cNvPicPr preferRelativeResize="0"/>
          <p:nvPr/>
        </p:nvPicPr>
        <p:blipFill rotWithShape="1">
          <a:blip r:embed="rId3">
            <a:alphaModFix/>
          </a:blip>
          <a:srcRect b="0" l="0" r="0" t="0"/>
          <a:stretch/>
        </p:blipFill>
        <p:spPr>
          <a:xfrm>
            <a:off x="301446" y="4844569"/>
            <a:ext cx="982046" cy="209034"/>
          </a:xfrm>
          <a:prstGeom prst="rect">
            <a:avLst/>
          </a:prstGeom>
          <a:noFill/>
          <a:ln>
            <a:noFill/>
          </a:ln>
        </p:spPr>
      </p:pic>
      <p:pic>
        <p:nvPicPr>
          <p:cNvPr id="163" name="Google Shape;163;p25"/>
          <p:cNvPicPr preferRelativeResize="0"/>
          <p:nvPr/>
        </p:nvPicPr>
        <p:blipFill rotWithShape="1">
          <a:blip r:embed="rId4">
            <a:alphaModFix/>
          </a:blip>
          <a:srcRect b="0" l="0" r="0" t="0"/>
          <a:stretch/>
        </p:blipFill>
        <p:spPr>
          <a:xfrm>
            <a:off x="1487206" y="4845737"/>
            <a:ext cx="505166" cy="206697"/>
          </a:xfrm>
          <a:prstGeom prst="rect">
            <a:avLst/>
          </a:prstGeom>
          <a:noFill/>
          <a:ln>
            <a:noFill/>
          </a:ln>
        </p:spPr>
      </p:pic>
      <p:sp>
        <p:nvSpPr>
          <p:cNvPr id="164" name="Google Shape;164;p25"/>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lt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5" name="Google Shape;165;p25"/>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1" sz="800">
                <a:solidFill>
                  <a:schemeClr val="lt1"/>
                </a:solidFill>
              </a:defRPr>
            </a:lvl1pPr>
            <a:lvl2pPr lvl="1" algn="l">
              <a:spcBef>
                <a:spcPts val="0"/>
              </a:spcBef>
              <a:spcAft>
                <a:spcPts val="0"/>
              </a:spcAft>
              <a:buSzPts val="1100"/>
              <a:buNone/>
              <a:defRPr/>
            </a:lvl2pPr>
            <a:lvl3pPr lvl="2" algn="l">
              <a:spcBef>
                <a:spcPts val="0"/>
              </a:spcBef>
              <a:spcAft>
                <a:spcPts val="0"/>
              </a:spcAft>
              <a:buSzPts val="1100"/>
              <a:buNone/>
              <a:defRPr/>
            </a:lvl3pPr>
            <a:lvl4pPr lvl="3" algn="l">
              <a:spcBef>
                <a:spcPts val="0"/>
              </a:spcBef>
              <a:spcAft>
                <a:spcPts val="0"/>
              </a:spcAft>
              <a:buSzPts val="1100"/>
              <a:buNone/>
              <a:defRPr/>
            </a:lvl4pPr>
            <a:lvl5pPr lvl="4" algn="l">
              <a:spcBef>
                <a:spcPts val="0"/>
              </a:spcBef>
              <a:spcAft>
                <a:spcPts val="0"/>
              </a:spcAft>
              <a:buSzPts val="1100"/>
              <a:buNone/>
              <a:defRPr/>
            </a:lvl5pPr>
            <a:lvl6pPr lvl="5" algn="l">
              <a:spcBef>
                <a:spcPts val="0"/>
              </a:spcBef>
              <a:spcAft>
                <a:spcPts val="0"/>
              </a:spcAft>
              <a:buSzPts val="1100"/>
              <a:buNone/>
              <a:defRPr/>
            </a:lvl6pPr>
            <a:lvl7pPr lvl="6" algn="l">
              <a:spcBef>
                <a:spcPts val="0"/>
              </a:spcBef>
              <a:spcAft>
                <a:spcPts val="0"/>
              </a:spcAft>
              <a:buSzPts val="1100"/>
              <a:buNone/>
              <a:defRPr/>
            </a:lvl7pPr>
            <a:lvl8pPr lvl="7" algn="l">
              <a:spcBef>
                <a:spcPts val="0"/>
              </a:spcBef>
              <a:spcAft>
                <a:spcPts val="0"/>
              </a:spcAft>
              <a:buSzPts val="1100"/>
              <a:buNone/>
              <a:defRPr/>
            </a:lvl8pPr>
            <a:lvl9pPr lvl="8" algn="l">
              <a:spcBef>
                <a:spcPts val="0"/>
              </a:spcBef>
              <a:spcAft>
                <a:spcPts val="0"/>
              </a:spcAft>
              <a:buSzPts val="1100"/>
              <a:buNone/>
              <a:defRPr/>
            </a:lvl9pPr>
          </a:lstStyle>
          <a:p/>
        </p:txBody>
      </p:sp>
      <p:sp>
        <p:nvSpPr>
          <p:cNvPr id="166" name="Google Shape;166;p25"/>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algn="r">
              <a:spcBef>
                <a:spcPts val="0"/>
              </a:spcBef>
              <a:buNone/>
              <a:defRPr b="1" i="0" sz="800" u="none" cap="none" strike="noStrike">
                <a:solidFill>
                  <a:schemeClr val="lt1"/>
                </a:solidFill>
                <a:latin typeface="Open Sans"/>
                <a:ea typeface="Open Sans"/>
                <a:cs typeface="Open Sans"/>
                <a:sym typeface="Open Sans"/>
              </a:defRPr>
            </a:lvl1pPr>
            <a:lvl2pPr indent="0" lvl="1" marL="0" algn="r">
              <a:spcBef>
                <a:spcPts val="0"/>
              </a:spcBef>
              <a:buNone/>
              <a:defRPr b="1" i="0" sz="800" u="none" cap="none" strike="noStrike">
                <a:solidFill>
                  <a:schemeClr val="lt1"/>
                </a:solidFill>
                <a:latin typeface="Open Sans"/>
                <a:ea typeface="Open Sans"/>
                <a:cs typeface="Open Sans"/>
                <a:sym typeface="Open Sans"/>
              </a:defRPr>
            </a:lvl2pPr>
            <a:lvl3pPr indent="0" lvl="2" marL="0" algn="r">
              <a:spcBef>
                <a:spcPts val="0"/>
              </a:spcBef>
              <a:buNone/>
              <a:defRPr b="1" i="0" sz="800" u="none" cap="none" strike="noStrike">
                <a:solidFill>
                  <a:schemeClr val="lt1"/>
                </a:solidFill>
                <a:latin typeface="Open Sans"/>
                <a:ea typeface="Open Sans"/>
                <a:cs typeface="Open Sans"/>
                <a:sym typeface="Open Sans"/>
              </a:defRPr>
            </a:lvl3pPr>
            <a:lvl4pPr indent="0" lvl="3" marL="0" algn="r">
              <a:spcBef>
                <a:spcPts val="0"/>
              </a:spcBef>
              <a:buNone/>
              <a:defRPr b="1" i="0" sz="800" u="none" cap="none" strike="noStrike">
                <a:solidFill>
                  <a:schemeClr val="lt1"/>
                </a:solidFill>
                <a:latin typeface="Open Sans"/>
                <a:ea typeface="Open Sans"/>
                <a:cs typeface="Open Sans"/>
                <a:sym typeface="Open Sans"/>
              </a:defRPr>
            </a:lvl4pPr>
            <a:lvl5pPr indent="0" lvl="4" marL="0" algn="r">
              <a:spcBef>
                <a:spcPts val="0"/>
              </a:spcBef>
              <a:buNone/>
              <a:defRPr b="1" i="0" sz="800" u="none" cap="none" strike="noStrike">
                <a:solidFill>
                  <a:schemeClr val="lt1"/>
                </a:solidFill>
                <a:latin typeface="Open Sans"/>
                <a:ea typeface="Open Sans"/>
                <a:cs typeface="Open Sans"/>
                <a:sym typeface="Open Sans"/>
              </a:defRPr>
            </a:lvl5pPr>
            <a:lvl6pPr indent="0" lvl="5" marL="0" algn="r">
              <a:spcBef>
                <a:spcPts val="0"/>
              </a:spcBef>
              <a:buNone/>
              <a:defRPr b="1" i="0" sz="800" u="none" cap="none" strike="noStrike">
                <a:solidFill>
                  <a:schemeClr val="lt1"/>
                </a:solidFill>
                <a:latin typeface="Open Sans"/>
                <a:ea typeface="Open Sans"/>
                <a:cs typeface="Open Sans"/>
                <a:sym typeface="Open Sans"/>
              </a:defRPr>
            </a:lvl6pPr>
            <a:lvl7pPr indent="0" lvl="6" marL="0" algn="r">
              <a:spcBef>
                <a:spcPts val="0"/>
              </a:spcBef>
              <a:buNone/>
              <a:defRPr b="1" i="0" sz="800" u="none" cap="none" strike="noStrike">
                <a:solidFill>
                  <a:schemeClr val="lt1"/>
                </a:solidFill>
                <a:latin typeface="Open Sans"/>
                <a:ea typeface="Open Sans"/>
                <a:cs typeface="Open Sans"/>
                <a:sym typeface="Open Sans"/>
              </a:defRPr>
            </a:lvl7pPr>
            <a:lvl8pPr indent="0" lvl="7" marL="0" algn="r">
              <a:spcBef>
                <a:spcPts val="0"/>
              </a:spcBef>
              <a:buNone/>
              <a:defRPr b="1" i="0" sz="800" u="none" cap="none" strike="noStrike">
                <a:solidFill>
                  <a:schemeClr val="lt1"/>
                </a:solidFill>
                <a:latin typeface="Open Sans"/>
                <a:ea typeface="Open Sans"/>
                <a:cs typeface="Open Sans"/>
                <a:sym typeface="Open Sans"/>
              </a:defRPr>
            </a:lvl8pPr>
            <a:lvl9pPr indent="0" lvl="8" marL="0" algn="r">
              <a:spcBef>
                <a:spcPts val="0"/>
              </a:spcBef>
              <a:buNone/>
              <a:defRPr b="1" i="0" sz="800" u="none" cap="none" strike="noStrike">
                <a:solidFill>
                  <a:schemeClr val="lt1"/>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19.xml"/><Relationship Id="rId10" Type="http://schemas.openxmlformats.org/officeDocument/2006/relationships/slideLayout" Target="../slideLayouts/slideLayout18.xml"/><Relationship Id="rId13" Type="http://schemas.openxmlformats.org/officeDocument/2006/relationships/slideLayout" Target="../slideLayouts/slideLayout21.xml"/><Relationship Id="rId12" Type="http://schemas.openxmlformats.org/officeDocument/2006/relationships/slideLayout" Target="../slideLayouts/slideLayout20.xml"/><Relationship Id="rId1" Type="http://schemas.openxmlformats.org/officeDocument/2006/relationships/image" Target="../media/image7.png"/><Relationship Id="rId2" Type="http://schemas.openxmlformats.org/officeDocument/2006/relationships/image" Target="../media/image6.png"/><Relationship Id="rId3" Type="http://schemas.openxmlformats.org/officeDocument/2006/relationships/image" Target="../media/image1.png"/><Relationship Id="rId4" Type="http://schemas.openxmlformats.org/officeDocument/2006/relationships/slideLayout" Target="../slideLayouts/slideLayout12.xml"/><Relationship Id="rId9" Type="http://schemas.openxmlformats.org/officeDocument/2006/relationships/slideLayout" Target="../slideLayouts/slideLayout17.xml"/><Relationship Id="rId15" Type="http://schemas.openxmlformats.org/officeDocument/2006/relationships/slideLayout" Target="../slideLayouts/slideLayout23.xml"/><Relationship Id="rId14" Type="http://schemas.openxmlformats.org/officeDocument/2006/relationships/slideLayout" Target="../slideLayouts/slideLayout22.xml"/><Relationship Id="rId16" Type="http://schemas.openxmlformats.org/officeDocument/2006/relationships/theme" Target="../theme/theme2.xml"/><Relationship Id="rId5" Type="http://schemas.openxmlformats.org/officeDocument/2006/relationships/slideLayout" Target="../slideLayouts/slideLayout13.xml"/><Relationship Id="rId6" Type="http://schemas.openxmlformats.org/officeDocument/2006/relationships/slideLayout" Target="../slideLayouts/slideLayout14.xml"/><Relationship Id="rId7" Type="http://schemas.openxmlformats.org/officeDocument/2006/relationships/slideLayout" Target="../slideLayouts/slideLayout15.xml"/><Relationship Id="rId8" Type="http://schemas.openxmlformats.org/officeDocument/2006/relationships/slideLayout" Target="../slideLayouts/slideLayout1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 name="Shape 50"/>
        <p:cNvGrpSpPr/>
        <p:nvPr/>
      </p:nvGrpSpPr>
      <p:grpSpPr>
        <a:xfrm>
          <a:off x="0" y="0"/>
          <a:ext cx="0" cy="0"/>
          <a:chOff x="0" y="0"/>
          <a:chExt cx="0" cy="0"/>
        </a:xfrm>
      </p:grpSpPr>
      <p:sp>
        <p:nvSpPr>
          <p:cNvPr id="51" name="Google Shape;51;p13"/>
          <p:cNvSpPr/>
          <p:nvPr/>
        </p:nvSpPr>
        <p:spPr>
          <a:xfrm>
            <a:off x="0" y="4643438"/>
            <a:ext cx="9144000" cy="500062"/>
          </a:xfrm>
          <a:custGeom>
            <a:rect b="b" l="l" r="r" t="t"/>
            <a:pathLst>
              <a:path extrusionOk="0" h="666750" w="12192000">
                <a:moveTo>
                  <a:pt x="0" y="666750"/>
                </a:moveTo>
                <a:lnTo>
                  <a:pt x="12192000" y="666750"/>
                </a:lnTo>
                <a:lnTo>
                  <a:pt x="12192000" y="152400"/>
                </a:lnTo>
                <a:lnTo>
                  <a:pt x="2933700" y="152400"/>
                </a:lnTo>
                <a:lnTo>
                  <a:pt x="2781300" y="0"/>
                </a:lnTo>
                <a:lnTo>
                  <a:pt x="0" y="0"/>
                </a:lnTo>
                <a:lnTo>
                  <a:pt x="0" y="666750"/>
                </a:lnTo>
                <a:close/>
              </a:path>
            </a:pathLst>
          </a:custGeom>
          <a:solidFill>
            <a:schemeClr val="l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52" name="Google Shape;52;p13"/>
          <p:cNvSpPr/>
          <p:nvPr/>
        </p:nvSpPr>
        <p:spPr>
          <a:xfrm>
            <a:off x="4286" y="-3499"/>
            <a:ext cx="9162012" cy="1043730"/>
          </a:xfrm>
          <a:custGeom>
            <a:rect b="b" l="l" r="r" t="t"/>
            <a:pathLst>
              <a:path extrusionOk="0" h="1408741" w="12569768">
                <a:moveTo>
                  <a:pt x="0" y="0"/>
                </a:moveTo>
                <a:lnTo>
                  <a:pt x="0" y="145998"/>
                </a:lnTo>
                <a:lnTo>
                  <a:pt x="9173029" y="145998"/>
                </a:lnTo>
                <a:lnTo>
                  <a:pt x="10435772" y="1408741"/>
                </a:lnTo>
                <a:lnTo>
                  <a:pt x="12569746" y="1408741"/>
                </a:lnTo>
                <a:cubicBezTo>
                  <a:pt x="12570228" y="935304"/>
                  <a:pt x="12562870" y="474401"/>
                  <a:pt x="12563352" y="964"/>
                </a:cubicBezTo>
                <a:lnTo>
                  <a:pt x="0" y="0"/>
                </a:lnTo>
                <a:close/>
              </a:path>
            </a:pathLst>
          </a:custGeom>
          <a:blipFill rotWithShape="1">
            <a:blip r:embed="rId1">
              <a:alphaModFix/>
            </a:blip>
            <a:tile algn="tl" flip="none" tx="0" sx="50000" ty="0" sy="50000"/>
          </a:blipFill>
          <a:ln cap="flat" cmpd="sng" w="15875">
            <a:solidFill>
              <a:schemeClr val="lt1"/>
            </a:solidFill>
            <a:prstDash val="solid"/>
            <a:miter lim="800000"/>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53" name="Google Shape;53;p13"/>
          <p:cNvSpPr txBox="1"/>
          <p:nvPr>
            <p:ph type="title"/>
          </p:nvPr>
        </p:nvSpPr>
        <p:spPr>
          <a:xfrm>
            <a:off x="301445" y="159920"/>
            <a:ext cx="6578327" cy="880310"/>
          </a:xfrm>
          <a:prstGeom prst="rect">
            <a:avLst/>
          </a:prstGeom>
          <a:noFill/>
          <a:ln>
            <a:noFill/>
          </a:ln>
        </p:spPr>
        <p:txBody>
          <a:bodyPr anchorCtr="0" anchor="ctr" bIns="34275" lIns="68575" spcFirstLastPara="1" rIns="68575" wrap="square" tIns="34275">
            <a:noAutofit/>
          </a:bodyPr>
          <a:lstStyle>
            <a:lvl1pPr lvl="0" marR="0" rtl="0" algn="l">
              <a:lnSpc>
                <a:spcPct val="90000"/>
              </a:lnSpc>
              <a:spcBef>
                <a:spcPts val="0"/>
              </a:spcBef>
              <a:spcAft>
                <a:spcPts val="0"/>
              </a:spcAft>
              <a:buClr>
                <a:schemeClr val="dk1"/>
              </a:buClr>
              <a:buSzPts val="3000"/>
              <a:buFont typeface="Open Sans SemiBold"/>
              <a:buNone/>
              <a:defRPr b="0" i="0" sz="3000" u="none" cap="none" strike="noStrike">
                <a:solidFill>
                  <a:schemeClr val="dk1"/>
                </a:solidFill>
                <a:latin typeface="Open Sans SemiBold"/>
                <a:ea typeface="Open Sans SemiBold"/>
                <a:cs typeface="Open Sans SemiBold"/>
                <a:sym typeface="Open Sans SemiBold"/>
              </a:defRPr>
            </a:lvl1pPr>
            <a:lvl2pPr lvl="1">
              <a:spcBef>
                <a:spcPts val="0"/>
              </a:spcBef>
              <a:spcAft>
                <a:spcPts val="0"/>
              </a:spcAft>
              <a:buSzPts val="1100"/>
              <a:buNone/>
              <a:defRPr sz="1400"/>
            </a:lvl2pPr>
            <a:lvl3pPr lvl="2">
              <a:spcBef>
                <a:spcPts val="0"/>
              </a:spcBef>
              <a:spcAft>
                <a:spcPts val="0"/>
              </a:spcAft>
              <a:buSzPts val="1100"/>
              <a:buNone/>
              <a:defRPr sz="1400"/>
            </a:lvl3pPr>
            <a:lvl4pPr lvl="3">
              <a:spcBef>
                <a:spcPts val="0"/>
              </a:spcBef>
              <a:spcAft>
                <a:spcPts val="0"/>
              </a:spcAft>
              <a:buSzPts val="1100"/>
              <a:buNone/>
              <a:defRPr sz="1400"/>
            </a:lvl4pPr>
            <a:lvl5pPr lvl="4">
              <a:spcBef>
                <a:spcPts val="0"/>
              </a:spcBef>
              <a:spcAft>
                <a:spcPts val="0"/>
              </a:spcAft>
              <a:buSzPts val="1100"/>
              <a:buNone/>
              <a:defRPr sz="1400"/>
            </a:lvl5pPr>
            <a:lvl6pPr lvl="5">
              <a:spcBef>
                <a:spcPts val="0"/>
              </a:spcBef>
              <a:spcAft>
                <a:spcPts val="0"/>
              </a:spcAft>
              <a:buSzPts val="1100"/>
              <a:buNone/>
              <a:defRPr sz="1400"/>
            </a:lvl6pPr>
            <a:lvl7pPr lvl="6">
              <a:spcBef>
                <a:spcPts val="0"/>
              </a:spcBef>
              <a:spcAft>
                <a:spcPts val="0"/>
              </a:spcAft>
              <a:buSzPts val="1100"/>
              <a:buNone/>
              <a:defRPr sz="1400"/>
            </a:lvl7pPr>
            <a:lvl8pPr lvl="7">
              <a:spcBef>
                <a:spcPts val="0"/>
              </a:spcBef>
              <a:spcAft>
                <a:spcPts val="0"/>
              </a:spcAft>
              <a:buSzPts val="1100"/>
              <a:buNone/>
              <a:defRPr sz="1400"/>
            </a:lvl8pPr>
            <a:lvl9pPr lvl="8">
              <a:spcBef>
                <a:spcPts val="0"/>
              </a:spcBef>
              <a:spcAft>
                <a:spcPts val="0"/>
              </a:spcAft>
              <a:buSzPts val="1100"/>
              <a:buNone/>
              <a:defRPr sz="1400"/>
            </a:lvl9pPr>
          </a:lstStyle>
          <a:p/>
        </p:txBody>
      </p:sp>
      <p:sp>
        <p:nvSpPr>
          <p:cNvPr id="54" name="Google Shape;54;p13"/>
          <p:cNvSpPr txBox="1"/>
          <p:nvPr>
            <p:ph idx="1" type="body"/>
          </p:nvPr>
        </p:nvSpPr>
        <p:spPr>
          <a:xfrm>
            <a:off x="301445" y="1343022"/>
            <a:ext cx="8541111" cy="3200403"/>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chemeClr val="accent1"/>
              </a:buClr>
              <a:buSzPts val="2100"/>
              <a:buFont typeface="Arial"/>
              <a:buChar char="•"/>
              <a:defRPr b="0" i="0" sz="2100" u="none" cap="none" strike="noStrike">
                <a:solidFill>
                  <a:schemeClr val="dk1"/>
                </a:solidFill>
                <a:latin typeface="Open Sans"/>
                <a:ea typeface="Open Sans"/>
                <a:cs typeface="Open Sans"/>
                <a:sym typeface="Open Sans"/>
              </a:defRPr>
            </a:lvl1pPr>
            <a:lvl2pPr indent="-342900" lvl="1" marL="914400" marR="0" rtl="0" algn="l">
              <a:lnSpc>
                <a:spcPct val="90000"/>
              </a:lnSpc>
              <a:spcBef>
                <a:spcPts val="400"/>
              </a:spcBef>
              <a:spcAft>
                <a:spcPts val="0"/>
              </a:spcAft>
              <a:buClr>
                <a:schemeClr val="accent1"/>
              </a:buClr>
              <a:buSzPts val="1800"/>
              <a:buFont typeface="Arial"/>
              <a:buChar char="•"/>
              <a:defRPr b="0" i="0" sz="1800" u="none" cap="none" strike="noStrike">
                <a:solidFill>
                  <a:schemeClr val="dk1"/>
                </a:solidFill>
                <a:latin typeface="Open Sans"/>
                <a:ea typeface="Open Sans"/>
                <a:cs typeface="Open Sans"/>
                <a:sym typeface="Open Sans"/>
              </a:defRPr>
            </a:lvl2pPr>
            <a:lvl3pPr indent="-323850" lvl="2" marL="1371600" marR="0" rtl="0" algn="l">
              <a:lnSpc>
                <a:spcPct val="90000"/>
              </a:lnSpc>
              <a:spcBef>
                <a:spcPts val="400"/>
              </a:spcBef>
              <a:spcAft>
                <a:spcPts val="0"/>
              </a:spcAft>
              <a:buClr>
                <a:schemeClr val="accent1"/>
              </a:buClr>
              <a:buSzPts val="1500"/>
              <a:buFont typeface="Arial"/>
              <a:buChar char="•"/>
              <a:defRPr b="0" i="0" sz="1500" u="none" cap="none" strike="noStrike">
                <a:solidFill>
                  <a:schemeClr val="dk1"/>
                </a:solidFill>
                <a:latin typeface="Open Sans"/>
                <a:ea typeface="Open Sans"/>
                <a:cs typeface="Open Sans"/>
                <a:sym typeface="Open Sans"/>
              </a:defRPr>
            </a:lvl3pPr>
            <a:lvl4pPr indent="-317500" lvl="3" marL="1828800" marR="0" rtl="0" algn="l">
              <a:lnSpc>
                <a:spcPct val="90000"/>
              </a:lnSpc>
              <a:spcBef>
                <a:spcPts val="400"/>
              </a:spcBef>
              <a:spcAft>
                <a:spcPts val="0"/>
              </a:spcAft>
              <a:buClr>
                <a:schemeClr val="accent1"/>
              </a:buClr>
              <a:buSzPts val="1400"/>
              <a:buFont typeface="Arial"/>
              <a:buChar char="•"/>
              <a:defRPr b="0" i="0" sz="1400" u="none" cap="none" strike="noStrike">
                <a:solidFill>
                  <a:schemeClr val="dk1"/>
                </a:solidFill>
                <a:latin typeface="Open Sans"/>
                <a:ea typeface="Open Sans"/>
                <a:cs typeface="Open Sans"/>
                <a:sym typeface="Open Sans"/>
              </a:defRPr>
            </a:lvl4pPr>
            <a:lvl5pPr indent="-317500" lvl="4" marL="2286000" marR="0" rtl="0" algn="l">
              <a:lnSpc>
                <a:spcPct val="90000"/>
              </a:lnSpc>
              <a:spcBef>
                <a:spcPts val="400"/>
              </a:spcBef>
              <a:spcAft>
                <a:spcPts val="0"/>
              </a:spcAft>
              <a:buClr>
                <a:schemeClr val="accent1"/>
              </a:buClr>
              <a:buSzPts val="1400"/>
              <a:buFont typeface="Arial"/>
              <a:buChar char="•"/>
              <a:defRPr b="0" i="0" sz="1400" u="none" cap="none" strike="noStrike">
                <a:solidFill>
                  <a:schemeClr val="dk1"/>
                </a:solidFill>
                <a:latin typeface="Open Sans"/>
                <a:ea typeface="Open Sans"/>
                <a:cs typeface="Open Sans"/>
                <a:sym typeface="Open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Open Sans"/>
                <a:ea typeface="Open Sans"/>
                <a:cs typeface="Open Sans"/>
                <a:sym typeface="Open Sans"/>
              </a:defRPr>
            </a:lvl9pPr>
          </a:lstStyle>
          <a:p/>
        </p:txBody>
      </p:sp>
      <p:sp>
        <p:nvSpPr>
          <p:cNvPr id="55" name="Google Shape;55;p13"/>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lvl1pPr lvl="0" marR="0" rtl="0" algn="r">
              <a:spcBef>
                <a:spcPts val="0"/>
              </a:spcBef>
              <a:spcAft>
                <a:spcPts val="0"/>
              </a:spcAft>
              <a:buSzPts val="1100"/>
              <a:buNone/>
              <a:defRPr b="1" i="0" sz="800" u="none" cap="none" strike="noStrike">
                <a:solidFill>
                  <a:schemeClr val="accent2"/>
                </a:solidFill>
                <a:latin typeface="Open Sans"/>
                <a:ea typeface="Open Sans"/>
                <a:cs typeface="Open Sans"/>
                <a:sym typeface="Open Sans"/>
              </a:defRPr>
            </a:lvl1pPr>
            <a:lvl2pPr lvl="1"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2pPr>
            <a:lvl3pPr lvl="2"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3pPr>
            <a:lvl4pPr lvl="3"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4pPr>
            <a:lvl5pPr lvl="4"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5pPr>
            <a:lvl6pPr lvl="5"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6pPr>
            <a:lvl7pPr lvl="6"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7pPr>
            <a:lvl8pPr lvl="7"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8pPr>
            <a:lvl9pPr lvl="8"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9pPr>
          </a:lstStyle>
          <a:p/>
        </p:txBody>
      </p:sp>
      <p:sp>
        <p:nvSpPr>
          <p:cNvPr id="56" name="Google Shape;56;p13"/>
          <p:cNvSpPr txBox="1"/>
          <p:nvPr>
            <p:ph idx="11" type="ftr"/>
          </p:nvPr>
        </p:nvSpPr>
        <p:spPr>
          <a:xfrm>
            <a:off x="2196084" y="4846217"/>
            <a:ext cx="5188409" cy="205739"/>
          </a:xfrm>
          <a:prstGeom prst="rect">
            <a:avLst/>
          </a:prstGeom>
          <a:noFill/>
          <a:ln>
            <a:noFill/>
          </a:ln>
        </p:spPr>
        <p:txBody>
          <a:bodyPr anchorCtr="0" anchor="ctr" bIns="34275" lIns="68575" spcFirstLastPara="1" rIns="68575" wrap="square" tIns="34275">
            <a:noAutofit/>
          </a:bodyPr>
          <a:lstStyle>
            <a:lvl1pPr lvl="0" marR="0" rtl="0" algn="r">
              <a:spcBef>
                <a:spcPts val="0"/>
              </a:spcBef>
              <a:spcAft>
                <a:spcPts val="0"/>
              </a:spcAft>
              <a:buSzPts val="1100"/>
              <a:buNone/>
              <a:defRPr b="1" i="0" sz="800" u="none" cap="none" strike="noStrike">
                <a:solidFill>
                  <a:schemeClr val="accent2"/>
                </a:solidFill>
                <a:latin typeface="Open Sans"/>
                <a:ea typeface="Open Sans"/>
                <a:cs typeface="Open Sans"/>
                <a:sym typeface="Open Sans"/>
              </a:defRPr>
            </a:lvl1pPr>
            <a:lvl2pPr lvl="1"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2pPr>
            <a:lvl3pPr lvl="2"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3pPr>
            <a:lvl4pPr lvl="3"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4pPr>
            <a:lvl5pPr lvl="4"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5pPr>
            <a:lvl6pPr lvl="5"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6pPr>
            <a:lvl7pPr lvl="6"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7pPr>
            <a:lvl8pPr lvl="7"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8pPr>
            <a:lvl9pPr lvl="8" marR="0" rtl="0" algn="l">
              <a:spcBef>
                <a:spcPts val="0"/>
              </a:spcBef>
              <a:spcAft>
                <a:spcPts val="0"/>
              </a:spcAft>
              <a:buSzPts val="1100"/>
              <a:buNone/>
              <a:defRPr b="0" i="0" sz="1400" u="none" cap="none" strike="noStrike">
                <a:solidFill>
                  <a:schemeClr val="dk1"/>
                </a:solidFill>
                <a:latin typeface="Open Sans"/>
                <a:ea typeface="Open Sans"/>
                <a:cs typeface="Open Sans"/>
                <a:sym typeface="Open Sans"/>
              </a:defRPr>
            </a:lvl9pPr>
          </a:lstStyle>
          <a:p/>
        </p:txBody>
      </p:sp>
      <p:sp>
        <p:nvSpPr>
          <p:cNvPr id="57" name="Google Shape;57;p13"/>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lvl1pPr indent="0" lvl="0" marL="0" marR="0" rtl="0" algn="r">
              <a:spcBef>
                <a:spcPts val="0"/>
              </a:spcBef>
              <a:buNone/>
              <a:defRPr b="1" i="0" sz="800" u="none" cap="none" strike="noStrike">
                <a:solidFill>
                  <a:schemeClr val="accent2"/>
                </a:solidFill>
                <a:latin typeface="Open Sans"/>
                <a:ea typeface="Open Sans"/>
                <a:cs typeface="Open Sans"/>
                <a:sym typeface="Open Sans"/>
              </a:defRPr>
            </a:lvl1pPr>
            <a:lvl2pPr indent="0" lvl="1" marL="0" marR="0" rtl="0" algn="r">
              <a:spcBef>
                <a:spcPts val="0"/>
              </a:spcBef>
              <a:buNone/>
              <a:defRPr b="1" i="0" sz="800" u="none" cap="none" strike="noStrike">
                <a:solidFill>
                  <a:schemeClr val="accent2"/>
                </a:solidFill>
                <a:latin typeface="Open Sans"/>
                <a:ea typeface="Open Sans"/>
                <a:cs typeface="Open Sans"/>
                <a:sym typeface="Open Sans"/>
              </a:defRPr>
            </a:lvl2pPr>
            <a:lvl3pPr indent="0" lvl="2" marL="0" marR="0" rtl="0" algn="r">
              <a:spcBef>
                <a:spcPts val="0"/>
              </a:spcBef>
              <a:buNone/>
              <a:defRPr b="1" i="0" sz="800" u="none" cap="none" strike="noStrike">
                <a:solidFill>
                  <a:schemeClr val="accent2"/>
                </a:solidFill>
                <a:latin typeface="Open Sans"/>
                <a:ea typeface="Open Sans"/>
                <a:cs typeface="Open Sans"/>
                <a:sym typeface="Open Sans"/>
              </a:defRPr>
            </a:lvl3pPr>
            <a:lvl4pPr indent="0" lvl="3" marL="0" marR="0" rtl="0" algn="r">
              <a:spcBef>
                <a:spcPts val="0"/>
              </a:spcBef>
              <a:buNone/>
              <a:defRPr b="1" i="0" sz="800" u="none" cap="none" strike="noStrike">
                <a:solidFill>
                  <a:schemeClr val="accent2"/>
                </a:solidFill>
                <a:latin typeface="Open Sans"/>
                <a:ea typeface="Open Sans"/>
                <a:cs typeface="Open Sans"/>
                <a:sym typeface="Open Sans"/>
              </a:defRPr>
            </a:lvl4pPr>
            <a:lvl5pPr indent="0" lvl="4" marL="0" marR="0" rtl="0" algn="r">
              <a:spcBef>
                <a:spcPts val="0"/>
              </a:spcBef>
              <a:buNone/>
              <a:defRPr b="1" i="0" sz="800" u="none" cap="none" strike="noStrike">
                <a:solidFill>
                  <a:schemeClr val="accent2"/>
                </a:solidFill>
                <a:latin typeface="Open Sans"/>
                <a:ea typeface="Open Sans"/>
                <a:cs typeface="Open Sans"/>
                <a:sym typeface="Open Sans"/>
              </a:defRPr>
            </a:lvl5pPr>
            <a:lvl6pPr indent="0" lvl="5" marL="0" marR="0" rtl="0" algn="r">
              <a:spcBef>
                <a:spcPts val="0"/>
              </a:spcBef>
              <a:buNone/>
              <a:defRPr b="1" i="0" sz="800" u="none" cap="none" strike="noStrike">
                <a:solidFill>
                  <a:schemeClr val="accent2"/>
                </a:solidFill>
                <a:latin typeface="Open Sans"/>
                <a:ea typeface="Open Sans"/>
                <a:cs typeface="Open Sans"/>
                <a:sym typeface="Open Sans"/>
              </a:defRPr>
            </a:lvl6pPr>
            <a:lvl7pPr indent="0" lvl="6" marL="0" marR="0" rtl="0" algn="r">
              <a:spcBef>
                <a:spcPts val="0"/>
              </a:spcBef>
              <a:buNone/>
              <a:defRPr b="1" i="0" sz="800" u="none" cap="none" strike="noStrike">
                <a:solidFill>
                  <a:schemeClr val="accent2"/>
                </a:solidFill>
                <a:latin typeface="Open Sans"/>
                <a:ea typeface="Open Sans"/>
                <a:cs typeface="Open Sans"/>
                <a:sym typeface="Open Sans"/>
              </a:defRPr>
            </a:lvl7pPr>
            <a:lvl8pPr indent="0" lvl="7" marL="0" marR="0" rtl="0" algn="r">
              <a:spcBef>
                <a:spcPts val="0"/>
              </a:spcBef>
              <a:buNone/>
              <a:defRPr b="1" i="0" sz="800" u="none" cap="none" strike="noStrike">
                <a:solidFill>
                  <a:schemeClr val="accent2"/>
                </a:solidFill>
                <a:latin typeface="Open Sans"/>
                <a:ea typeface="Open Sans"/>
                <a:cs typeface="Open Sans"/>
                <a:sym typeface="Open Sans"/>
              </a:defRPr>
            </a:lvl8pPr>
            <a:lvl9pPr indent="0" lvl="8" marL="0" marR="0" rtl="0" algn="r">
              <a:spcBef>
                <a:spcPts val="0"/>
              </a:spcBef>
              <a:buNone/>
              <a:defRPr b="1" i="0" sz="800" u="none" cap="none" strike="noStrike">
                <a:solidFill>
                  <a:schemeClr val="accent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GB"/>
              <a:t>‹#›</a:t>
            </a:fld>
            <a:endParaRPr/>
          </a:p>
        </p:txBody>
      </p:sp>
      <p:pic>
        <p:nvPicPr>
          <p:cNvPr id="58" name="Google Shape;58;p13"/>
          <p:cNvPicPr preferRelativeResize="0"/>
          <p:nvPr/>
        </p:nvPicPr>
        <p:blipFill rotWithShape="1">
          <a:blip r:embed="rId2">
            <a:alphaModFix/>
          </a:blip>
          <a:srcRect b="0" l="0" r="0" t="0"/>
          <a:stretch/>
        </p:blipFill>
        <p:spPr>
          <a:xfrm>
            <a:off x="301446" y="4710662"/>
            <a:ext cx="1717664" cy="365615"/>
          </a:xfrm>
          <a:prstGeom prst="rect">
            <a:avLst/>
          </a:prstGeom>
          <a:noFill/>
          <a:ln>
            <a:noFill/>
          </a:ln>
        </p:spPr>
      </p:pic>
      <p:pic>
        <p:nvPicPr>
          <p:cNvPr id="59" name="Google Shape;59;p13"/>
          <p:cNvPicPr preferRelativeResize="0"/>
          <p:nvPr/>
        </p:nvPicPr>
        <p:blipFill rotWithShape="1">
          <a:blip r:embed="rId3">
            <a:alphaModFix/>
          </a:blip>
          <a:srcRect b="0" l="0" r="0" t="0"/>
          <a:stretch/>
        </p:blipFill>
        <p:spPr>
          <a:xfrm>
            <a:off x="7451064" y="315564"/>
            <a:ext cx="1390674" cy="569017"/>
          </a:xfrm>
          <a:prstGeom prst="rect">
            <a:avLst/>
          </a:prstGeom>
          <a:noFill/>
          <a:ln>
            <a:noFill/>
          </a:ln>
        </p:spPr>
      </p:pic>
      <p:sp>
        <p:nvSpPr>
          <p:cNvPr id="60" name="Google Shape;60;p13"/>
          <p:cNvSpPr/>
          <p:nvPr/>
        </p:nvSpPr>
        <p:spPr>
          <a:xfrm>
            <a:off x="-7145" y="159918"/>
            <a:ext cx="92870" cy="880310"/>
          </a:xfrm>
          <a:prstGeom prst="rect">
            <a:avLst/>
          </a:prstGeom>
          <a:solidFill>
            <a:schemeClr val="accent1"/>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
        <p:nvSpPr>
          <p:cNvPr id="61" name="Google Shape;61;p13"/>
          <p:cNvSpPr/>
          <p:nvPr/>
        </p:nvSpPr>
        <p:spPr>
          <a:xfrm>
            <a:off x="-7145" y="4643437"/>
            <a:ext cx="92870" cy="507379"/>
          </a:xfrm>
          <a:prstGeom prst="rect">
            <a:avLst/>
          </a:prstGeom>
          <a:solidFill>
            <a:schemeClr val="accent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chemeClr val="lt1"/>
              </a:solidFill>
              <a:latin typeface="Open Sans"/>
              <a:ea typeface="Open Sans"/>
              <a:cs typeface="Open Sans"/>
              <a:sym typeface="Open Sans"/>
            </a:endParaRPr>
          </a:p>
        </p:txBody>
      </p:sp>
    </p:spTree>
  </p:cSld>
  <p:clrMap accent1="accent1" accent2="accent2" accent3="accent3" accent4="accent4" accent5="accent5" accent6="accent6" bg1="lt1" bg2="dk2" tx1="dk1" tx2="lt2" folHlink="folHlink" hlink="hlink"/>
  <p:sldLayoutIdLst>
    <p:sldLayoutId id="2147483659" r:id="rId4"/>
    <p:sldLayoutId id="2147483660" r:id="rId5"/>
    <p:sldLayoutId id="2147483661" r:id="rId6"/>
    <p:sldLayoutId id="2147483662" r:id="rId7"/>
    <p:sldLayoutId id="2147483663" r:id="rId8"/>
    <p:sldLayoutId id="2147483664" r:id="rId9"/>
    <p:sldLayoutId id="2147483665" r:id="rId10"/>
    <p:sldLayoutId id="2147483666" r:id="rId11"/>
    <p:sldLayoutId id="2147483667" r:id="rId12"/>
    <p:sldLayoutId id="2147483668" r:id="rId13"/>
    <p:sldLayoutId id="2147483669" r:id="rId14"/>
    <p:sldLayoutId id="2147483670"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02">
          <p15:clr>
            <a:srgbClr val="F26B43"/>
          </p15:clr>
        </p15:guide>
        <p15:guide id="2" pos="2880">
          <p15:clr>
            <a:srgbClr val="F26B43"/>
          </p15:clr>
        </p15:guide>
        <p15:guide id="3" orient="horz" pos="54">
          <p15:clr>
            <a:srgbClr val="F26B43"/>
          </p15:clr>
        </p15:guide>
        <p15:guide id="4" orient="horz" pos="3186">
          <p15:clr>
            <a:srgbClr val="F26B43"/>
          </p15:clr>
        </p15:guide>
        <p15:guide id="5" pos="5706">
          <p15:clr>
            <a:srgbClr val="F26B43"/>
          </p15:clr>
        </p15:guide>
        <p15:guide id="6" pos="54">
          <p15:clr>
            <a:srgbClr val="F26B43"/>
          </p15:clr>
        </p15:guide>
        <p15:guide id="7" orient="horz" pos="3060">
          <p15:clr>
            <a:srgbClr val="F26B43"/>
          </p15:clr>
        </p15:guide>
        <p15:guide id="8" orient="horz" pos="234">
          <p15:clr>
            <a:srgbClr val="F26B43"/>
          </p15:clr>
        </p15:guide>
        <p15:guide id="9" orient="horz" pos="486">
          <p15:clr>
            <a:srgbClr val="F26B43"/>
          </p15:clr>
        </p15:guide>
        <p15:guide id="10" orient="horz" pos="540">
          <p15:clr>
            <a:srgbClr val="F26B43"/>
          </p15:clr>
        </p15:guide>
        <p15:guide id="11" orient="horz" pos="2862">
          <p15:clr>
            <a:srgbClr val="F26B43"/>
          </p15:clr>
        </p15:guide>
        <p15:guide id="12" orient="horz" pos="3006">
          <p15:clr>
            <a:srgbClr val="F26B43"/>
          </p15:clr>
        </p15:guide>
        <p15:guide id="13" orient="horz" pos="288">
          <p15:clr>
            <a:srgbClr val="F26B43"/>
          </p15:clr>
        </p15:guide>
        <p15:guide id="14" pos="4500">
          <p15:clr>
            <a:srgbClr val="F26B43"/>
          </p15:clr>
        </p15:guide>
        <p15:guide id="15" pos="4806">
          <p15:clr>
            <a:srgbClr val="F26B43"/>
          </p15:clr>
        </p15:guide>
        <p15:guide id="16" pos="1206">
          <p15:clr>
            <a:srgbClr val="F26B43"/>
          </p15:clr>
        </p15:guide>
        <p15:guide id="17" pos="1332">
          <p15:clr>
            <a:srgbClr val="F26B43"/>
          </p15:clr>
        </p15:guide>
        <p15:guide id="18" pos="180">
          <p15:clr>
            <a:srgbClr val="F26B43"/>
          </p15:clr>
        </p15:guide>
        <p15:guide id="19" orient="horz" pos="846">
          <p15:clr>
            <a:srgbClr val="F26B43"/>
          </p15:clr>
        </p15:guide>
        <p15:guide id="20" pos="5436">
          <p15:clr>
            <a:srgbClr val="F26B43"/>
          </p15:clr>
        </p15:guide>
        <p15:guide id="21" pos="5346">
          <p15:clr>
            <a:srgbClr val="F26B43"/>
          </p15:clr>
        </p15:guide>
        <p15:guide id="22" pos="4842">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4.png"/><Relationship Id="rId4" Type="http://schemas.openxmlformats.org/officeDocument/2006/relationships/image" Target="../media/image9.png"/><Relationship Id="rId9" Type="http://schemas.openxmlformats.org/officeDocument/2006/relationships/image" Target="../media/image15.png"/><Relationship Id="rId5" Type="http://schemas.openxmlformats.org/officeDocument/2006/relationships/image" Target="../media/image24.png"/><Relationship Id="rId6" Type="http://schemas.openxmlformats.org/officeDocument/2006/relationships/image" Target="../media/image18.png"/><Relationship Id="rId7" Type="http://schemas.openxmlformats.org/officeDocument/2006/relationships/image" Target="../media/image23.png"/><Relationship Id="rId8" Type="http://schemas.openxmlformats.org/officeDocument/2006/relationships/image" Target="../media/image3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26.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2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3.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32.png"/><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1.png"/><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2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 Id="rId3" Type="http://schemas.openxmlformats.org/officeDocument/2006/relationships/image" Target="../media/image2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 Id="rId3" Type="http://schemas.openxmlformats.org/officeDocument/2006/relationships/image" Target="../media/image10.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3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2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 Id="rId3" Type="http://schemas.openxmlformats.org/officeDocument/2006/relationships/image" Target="../media/image3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4.xml"/><Relationship Id="rId3" Type="http://schemas.openxmlformats.org/officeDocument/2006/relationships/image" Target="../media/image3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36.gif"/><Relationship Id="rId4" Type="http://schemas.openxmlformats.org/officeDocument/2006/relationships/image" Target="../media/image29.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3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5.xml"/><Relationship Id="rId3" Type="http://schemas.openxmlformats.org/officeDocument/2006/relationships/image" Target="../media/image8.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26"/>
          <p:cNvSpPr txBox="1"/>
          <p:nvPr>
            <p:ph type="title"/>
          </p:nvPr>
        </p:nvSpPr>
        <p:spPr>
          <a:xfrm>
            <a:off x="285750" y="1346596"/>
            <a:ext cx="7747907" cy="1367722"/>
          </a:xfrm>
          <a:prstGeom prst="rect">
            <a:avLst/>
          </a:prstGeom>
          <a:noFill/>
          <a:ln>
            <a:noFill/>
          </a:ln>
        </p:spPr>
        <p:txBody>
          <a:bodyPr anchorCtr="0" anchor="b" bIns="34275" lIns="68575" spcFirstLastPara="1" rIns="68575" wrap="square" tIns="34275">
            <a:noAutofit/>
          </a:bodyPr>
          <a:lstStyle/>
          <a:p>
            <a:pPr indent="0" lvl="0" marL="0" rtl="0" algn="l">
              <a:lnSpc>
                <a:spcPct val="90000"/>
              </a:lnSpc>
              <a:spcBef>
                <a:spcPts val="0"/>
              </a:spcBef>
              <a:spcAft>
                <a:spcPts val="0"/>
              </a:spcAft>
              <a:buClr>
                <a:schemeClr val="lt1"/>
              </a:buClr>
              <a:buSzPts val="4500"/>
              <a:buFont typeface="Open Sans SemiBold"/>
              <a:buNone/>
            </a:pPr>
            <a:r>
              <a:rPr lang="en-GB"/>
              <a:t>Képi adatok feldolgozása, neurális háló alapokon</a:t>
            </a:r>
            <a:endParaRPr/>
          </a:p>
        </p:txBody>
      </p:sp>
      <p:sp>
        <p:nvSpPr>
          <p:cNvPr id="172" name="Google Shape;172;p26"/>
          <p:cNvSpPr txBox="1"/>
          <p:nvPr>
            <p:ph idx="1" type="body"/>
          </p:nvPr>
        </p:nvSpPr>
        <p:spPr>
          <a:xfrm>
            <a:off x="285750" y="2764631"/>
            <a:ext cx="7747907" cy="1268527"/>
          </a:xfrm>
          <a:prstGeom prst="rect">
            <a:avLst/>
          </a:prstGeom>
          <a:noFill/>
          <a:ln>
            <a:noFill/>
          </a:ln>
        </p:spPr>
        <p:txBody>
          <a:bodyPr anchorCtr="0" anchor="t" bIns="34275" lIns="68575" spcFirstLastPara="1" rIns="68575" wrap="square" tIns="34275">
            <a:noAutofit/>
          </a:bodyPr>
          <a:lstStyle/>
          <a:p>
            <a:pPr indent="0" lvl="0" marL="0" rtl="0" algn="l">
              <a:lnSpc>
                <a:spcPct val="90000"/>
              </a:lnSpc>
              <a:spcBef>
                <a:spcPts val="0"/>
              </a:spcBef>
              <a:spcAft>
                <a:spcPts val="0"/>
              </a:spcAft>
              <a:buSzPts val="1800"/>
              <a:buNone/>
            </a:pPr>
            <a:r>
              <a:rPr lang="en-GB"/>
              <a:t>LEGO AI tanfolyam</a:t>
            </a:r>
            <a:endParaRPr/>
          </a:p>
        </p:txBody>
      </p:sp>
      <p:sp>
        <p:nvSpPr>
          <p:cNvPr id="173" name="Google Shape;173;p26"/>
          <p:cNvSpPr txBox="1"/>
          <p:nvPr>
            <p:ph idx="12" type="sldNum"/>
          </p:nvPr>
        </p:nvSpPr>
        <p:spPr>
          <a:xfrm>
            <a:off x="8424587" y="4849919"/>
            <a:ext cx="417969" cy="20574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fld id="{00000000-1234-1234-1234-123412341234}" type="slidenum">
              <a:rPr lang="en-GB"/>
              <a:t>‹#›</a:t>
            </a:fld>
            <a:endParaRPr/>
          </a:p>
        </p:txBody>
      </p:sp>
      <p:sp>
        <p:nvSpPr>
          <p:cNvPr id="174" name="Google Shape;174;p26"/>
          <p:cNvSpPr txBox="1"/>
          <p:nvPr>
            <p:ph idx="10" type="dt"/>
          </p:nvPr>
        </p:nvSpPr>
        <p:spPr>
          <a:xfrm>
            <a:off x="7517890" y="4846217"/>
            <a:ext cx="773300" cy="205740"/>
          </a:xfrm>
          <a:prstGeom prst="rect">
            <a:avLst/>
          </a:prstGeom>
          <a:noFill/>
          <a:ln>
            <a:noFill/>
          </a:ln>
        </p:spPr>
        <p:txBody>
          <a:bodyPr anchorCtr="0" anchor="ctr" bIns="34275" lIns="68575" spcFirstLastPara="1" rIns="68575" wrap="square" tIns="34275">
            <a:noAutofit/>
          </a:bodyPr>
          <a:lstStyle/>
          <a:p>
            <a:pPr indent="0" lvl="0" marL="0" rtl="0" algn="r">
              <a:spcBef>
                <a:spcPts val="0"/>
              </a:spcBef>
              <a:spcAft>
                <a:spcPts val="0"/>
              </a:spcAft>
              <a:buNone/>
            </a:pPr>
            <a:r>
              <a:rPr lang="en-GB"/>
              <a:t>2023. IV. 13.</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35"/>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Korlátok</a:t>
            </a:r>
            <a:endParaRPr/>
          </a:p>
        </p:txBody>
      </p:sp>
      <p:sp>
        <p:nvSpPr>
          <p:cNvPr id="236" name="Google Shape;236;p35"/>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t/>
            </a:r>
            <a:endParaRPr/>
          </a:p>
        </p:txBody>
      </p:sp>
      <p:pic>
        <p:nvPicPr>
          <p:cNvPr id="237" name="Google Shape;237;p35"/>
          <p:cNvPicPr preferRelativeResize="0"/>
          <p:nvPr/>
        </p:nvPicPr>
        <p:blipFill>
          <a:blip r:embed="rId3">
            <a:alphaModFix/>
          </a:blip>
          <a:stretch>
            <a:fillRect/>
          </a:stretch>
        </p:blipFill>
        <p:spPr>
          <a:xfrm>
            <a:off x="2223700" y="1343025"/>
            <a:ext cx="1962600" cy="1471930"/>
          </a:xfrm>
          <a:prstGeom prst="rect">
            <a:avLst/>
          </a:prstGeom>
          <a:noFill/>
          <a:ln cap="flat" cmpd="sng" w="9525">
            <a:solidFill>
              <a:srgbClr val="00FF00"/>
            </a:solidFill>
            <a:prstDash val="solid"/>
            <a:round/>
            <a:headEnd len="sm" w="sm" type="none"/>
            <a:tailEnd len="sm" w="sm" type="none"/>
          </a:ln>
        </p:spPr>
      </p:pic>
      <p:pic>
        <p:nvPicPr>
          <p:cNvPr id="238" name="Google Shape;238;p35"/>
          <p:cNvPicPr preferRelativeResize="0"/>
          <p:nvPr/>
        </p:nvPicPr>
        <p:blipFill>
          <a:blip r:embed="rId4">
            <a:alphaModFix/>
          </a:blip>
          <a:stretch>
            <a:fillRect/>
          </a:stretch>
        </p:blipFill>
        <p:spPr>
          <a:xfrm>
            <a:off x="301451" y="3227326"/>
            <a:ext cx="1316050" cy="1316100"/>
          </a:xfrm>
          <a:prstGeom prst="rect">
            <a:avLst/>
          </a:prstGeom>
          <a:noFill/>
          <a:ln cap="flat" cmpd="sng" w="9525">
            <a:solidFill>
              <a:srgbClr val="00FF00"/>
            </a:solidFill>
            <a:prstDash val="solid"/>
            <a:round/>
            <a:headEnd len="sm" w="sm" type="none"/>
            <a:tailEnd len="sm" w="sm" type="none"/>
          </a:ln>
        </p:spPr>
      </p:pic>
      <p:pic>
        <p:nvPicPr>
          <p:cNvPr id="239" name="Google Shape;239;p35"/>
          <p:cNvPicPr preferRelativeResize="0"/>
          <p:nvPr/>
        </p:nvPicPr>
        <p:blipFill>
          <a:blip r:embed="rId5">
            <a:alphaModFix/>
          </a:blip>
          <a:stretch>
            <a:fillRect/>
          </a:stretch>
        </p:blipFill>
        <p:spPr>
          <a:xfrm>
            <a:off x="301450" y="1373698"/>
            <a:ext cx="1471926" cy="1471926"/>
          </a:xfrm>
          <a:prstGeom prst="rect">
            <a:avLst/>
          </a:prstGeom>
          <a:noFill/>
          <a:ln cap="flat" cmpd="sng" w="9525">
            <a:solidFill>
              <a:srgbClr val="00FF00"/>
            </a:solidFill>
            <a:prstDash val="solid"/>
            <a:round/>
            <a:headEnd len="sm" w="sm" type="none"/>
            <a:tailEnd len="sm" w="sm" type="none"/>
          </a:ln>
        </p:spPr>
      </p:pic>
      <p:pic>
        <p:nvPicPr>
          <p:cNvPr id="240" name="Google Shape;240;p35"/>
          <p:cNvPicPr preferRelativeResize="0"/>
          <p:nvPr/>
        </p:nvPicPr>
        <p:blipFill rotWithShape="1">
          <a:blip r:embed="rId6">
            <a:alphaModFix/>
          </a:blip>
          <a:srcRect b="0" l="0" r="19178" t="0"/>
          <a:stretch/>
        </p:blipFill>
        <p:spPr>
          <a:xfrm>
            <a:off x="2242738" y="2997125"/>
            <a:ext cx="1924525" cy="1590675"/>
          </a:xfrm>
          <a:prstGeom prst="rect">
            <a:avLst/>
          </a:prstGeom>
          <a:noFill/>
          <a:ln cap="flat" cmpd="sng" w="9525">
            <a:solidFill>
              <a:srgbClr val="00FF00"/>
            </a:solidFill>
            <a:prstDash val="solid"/>
            <a:round/>
            <a:headEnd len="sm" w="sm" type="none"/>
            <a:tailEnd len="sm" w="sm" type="none"/>
          </a:ln>
        </p:spPr>
      </p:pic>
      <p:pic>
        <p:nvPicPr>
          <p:cNvPr id="241" name="Google Shape;241;p35"/>
          <p:cNvPicPr preferRelativeResize="0"/>
          <p:nvPr/>
        </p:nvPicPr>
        <p:blipFill>
          <a:blip r:embed="rId7">
            <a:alphaModFix/>
          </a:blip>
          <a:stretch>
            <a:fillRect/>
          </a:stretch>
        </p:blipFill>
        <p:spPr>
          <a:xfrm>
            <a:off x="4399575" y="1350000"/>
            <a:ext cx="2125072" cy="3200400"/>
          </a:xfrm>
          <a:prstGeom prst="rect">
            <a:avLst/>
          </a:prstGeom>
          <a:noFill/>
          <a:ln cap="flat" cmpd="sng" w="9525">
            <a:solidFill>
              <a:srgbClr val="00FF00"/>
            </a:solidFill>
            <a:prstDash val="solid"/>
            <a:round/>
            <a:headEnd len="sm" w="sm" type="none"/>
            <a:tailEnd len="sm" w="sm" type="none"/>
          </a:ln>
        </p:spPr>
      </p:pic>
      <p:pic>
        <p:nvPicPr>
          <p:cNvPr id="242" name="Google Shape;242;p35"/>
          <p:cNvPicPr preferRelativeResize="0"/>
          <p:nvPr/>
        </p:nvPicPr>
        <p:blipFill rotWithShape="1">
          <a:blip r:embed="rId8">
            <a:alphaModFix/>
          </a:blip>
          <a:srcRect b="0" l="6846" r="0" t="0"/>
          <a:stretch/>
        </p:blipFill>
        <p:spPr>
          <a:xfrm>
            <a:off x="7049675" y="1373700"/>
            <a:ext cx="1792776" cy="1283024"/>
          </a:xfrm>
          <a:prstGeom prst="rect">
            <a:avLst/>
          </a:prstGeom>
          <a:noFill/>
          <a:ln cap="flat" cmpd="sng" w="9525">
            <a:solidFill>
              <a:srgbClr val="FF0000"/>
            </a:solidFill>
            <a:prstDash val="solid"/>
            <a:round/>
            <a:headEnd len="sm" w="sm" type="none"/>
            <a:tailEnd len="sm" w="sm" type="none"/>
          </a:ln>
        </p:spPr>
      </p:pic>
      <p:pic>
        <p:nvPicPr>
          <p:cNvPr id="243" name="Google Shape;243;p35"/>
          <p:cNvPicPr preferRelativeResize="0"/>
          <p:nvPr/>
        </p:nvPicPr>
        <p:blipFill>
          <a:blip r:embed="rId9">
            <a:alphaModFix/>
          </a:blip>
          <a:stretch>
            <a:fillRect/>
          </a:stretch>
        </p:blipFill>
        <p:spPr>
          <a:xfrm>
            <a:off x="7049676" y="2759201"/>
            <a:ext cx="1792775" cy="1792800"/>
          </a:xfrm>
          <a:prstGeom prst="rect">
            <a:avLst/>
          </a:prstGeom>
          <a:noFill/>
          <a:ln cap="flat" cmpd="sng" w="9525">
            <a:solidFill>
              <a:srgbClr val="FF0000"/>
            </a:solidFill>
            <a:prstDash val="solid"/>
            <a:round/>
            <a:headEnd len="sm" w="sm" type="none"/>
            <a:tailEnd len="sm" w="sm" type="none"/>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7" name="Shape 247"/>
        <p:cNvGrpSpPr/>
        <p:nvPr/>
      </p:nvGrpSpPr>
      <p:grpSpPr>
        <a:xfrm>
          <a:off x="0" y="0"/>
          <a:ext cx="0" cy="0"/>
          <a:chOff x="0" y="0"/>
          <a:chExt cx="0" cy="0"/>
        </a:xfrm>
      </p:grpSpPr>
      <p:sp>
        <p:nvSpPr>
          <p:cNvPr id="248" name="Google Shape;248;p36"/>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Képi adatok feldolgozása</a:t>
            </a:r>
            <a:endParaRPr/>
          </a:p>
        </p:txBody>
      </p:sp>
      <p:sp>
        <p:nvSpPr>
          <p:cNvPr id="249" name="Google Shape;249;p36"/>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rPr lang="en-GB"/>
              <a:t>Pixelekben dolgozunk</a:t>
            </a:r>
            <a:endParaRPr/>
          </a:p>
          <a:p>
            <a:pPr indent="-317500" lvl="0" marL="457200" rtl="0" algn="l">
              <a:spcBef>
                <a:spcPts val="0"/>
              </a:spcBef>
              <a:spcAft>
                <a:spcPts val="0"/>
              </a:spcAft>
              <a:buSzPts val="1400"/>
              <a:buChar char="•"/>
            </a:pPr>
            <a:r>
              <a:rPr lang="en-GB"/>
              <a:t>Egy színes kép háromdimenziós</a:t>
            </a:r>
            <a:endParaRPr/>
          </a:p>
          <a:p>
            <a:pPr indent="-317500" lvl="0" marL="457200" rtl="0" algn="l">
              <a:spcBef>
                <a:spcPts val="0"/>
              </a:spcBef>
              <a:spcAft>
                <a:spcPts val="0"/>
              </a:spcAft>
              <a:buSzPts val="1400"/>
              <a:buChar char="•"/>
            </a:pPr>
            <a:r>
              <a:rPr lang="en-GB"/>
              <a:t>(0,255)-&gt;(0,1)</a:t>
            </a:r>
            <a:endParaRPr/>
          </a:p>
          <a:p>
            <a:pPr indent="-317500" lvl="0" marL="457200" rtl="0" algn="l">
              <a:spcBef>
                <a:spcPts val="0"/>
              </a:spcBef>
              <a:spcAft>
                <a:spcPts val="0"/>
              </a:spcAft>
              <a:buSzPts val="1400"/>
              <a:buChar char="•"/>
            </a:pPr>
            <a:r>
              <a:rPr lang="en-GB"/>
              <a:t>Legyen az egész egy vektor? 🤔</a:t>
            </a:r>
            <a:endParaRPr/>
          </a:p>
        </p:txBody>
      </p:sp>
      <p:pic>
        <p:nvPicPr>
          <p:cNvPr id="250" name="Google Shape;250;p36"/>
          <p:cNvPicPr preferRelativeResize="0"/>
          <p:nvPr/>
        </p:nvPicPr>
        <p:blipFill>
          <a:blip r:embed="rId3">
            <a:alphaModFix/>
          </a:blip>
          <a:stretch>
            <a:fillRect/>
          </a:stretch>
        </p:blipFill>
        <p:spPr>
          <a:xfrm>
            <a:off x="6581775" y="1343025"/>
            <a:ext cx="2047875" cy="303457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4" name="Shape 254"/>
        <p:cNvGrpSpPr/>
        <p:nvPr/>
      </p:nvGrpSpPr>
      <p:grpSpPr>
        <a:xfrm>
          <a:off x="0" y="0"/>
          <a:ext cx="0" cy="0"/>
          <a:chOff x="0" y="0"/>
          <a:chExt cx="0" cy="0"/>
        </a:xfrm>
      </p:grpSpPr>
      <p:sp>
        <p:nvSpPr>
          <p:cNvPr id="255" name="Google Shape;255;p37"/>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Képi adatok feldolgozása</a:t>
            </a:r>
            <a:endParaRPr/>
          </a:p>
        </p:txBody>
      </p:sp>
      <p:sp>
        <p:nvSpPr>
          <p:cNvPr id="256" name="Google Shape;256;p37"/>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rPr lang="en-GB"/>
              <a:t>Pixelekben dolgozunk</a:t>
            </a:r>
            <a:endParaRPr/>
          </a:p>
          <a:p>
            <a:pPr indent="-317500" lvl="0" marL="457200" rtl="0" algn="l">
              <a:spcBef>
                <a:spcPts val="0"/>
              </a:spcBef>
              <a:spcAft>
                <a:spcPts val="0"/>
              </a:spcAft>
              <a:buSzPts val="1400"/>
              <a:buChar char="•"/>
            </a:pPr>
            <a:r>
              <a:rPr lang="en-GB"/>
              <a:t>Egy színes kép háromdimenziós</a:t>
            </a:r>
            <a:endParaRPr/>
          </a:p>
          <a:p>
            <a:pPr indent="-317500" lvl="0" marL="457200" rtl="0" algn="l">
              <a:spcBef>
                <a:spcPts val="0"/>
              </a:spcBef>
              <a:spcAft>
                <a:spcPts val="0"/>
              </a:spcAft>
              <a:buSzPts val="1400"/>
              <a:buChar char="•"/>
            </a:pPr>
            <a:r>
              <a:rPr lang="en-GB"/>
              <a:t>(0,255)-&gt;(0,1)</a:t>
            </a:r>
            <a:endParaRPr/>
          </a:p>
          <a:p>
            <a:pPr indent="-317500" lvl="0" marL="457200" rtl="0" algn="l">
              <a:spcBef>
                <a:spcPts val="0"/>
              </a:spcBef>
              <a:spcAft>
                <a:spcPts val="0"/>
              </a:spcAft>
              <a:buSzPts val="1400"/>
              <a:buChar char="•"/>
            </a:pPr>
            <a:r>
              <a:rPr lang="en-GB"/>
              <a:t>Legyen az egész egy vektor? 🤔</a:t>
            </a:r>
            <a:endParaRPr/>
          </a:p>
          <a:p>
            <a:pPr indent="-317500" lvl="0" marL="457200" rtl="0" algn="l">
              <a:spcBef>
                <a:spcPts val="0"/>
              </a:spcBef>
              <a:spcAft>
                <a:spcPts val="0"/>
              </a:spcAft>
              <a:buSzPts val="1400"/>
              <a:buChar char="•"/>
            </a:pPr>
            <a:r>
              <a:rPr lang="en-GB"/>
              <a:t>Variáns a transzlációra</a:t>
            </a:r>
            <a:endParaRPr/>
          </a:p>
        </p:txBody>
      </p:sp>
      <p:pic>
        <p:nvPicPr>
          <p:cNvPr id="257" name="Google Shape;257;p37"/>
          <p:cNvPicPr preferRelativeResize="0"/>
          <p:nvPr/>
        </p:nvPicPr>
        <p:blipFill>
          <a:blip r:embed="rId3">
            <a:alphaModFix/>
          </a:blip>
          <a:stretch>
            <a:fillRect/>
          </a:stretch>
        </p:blipFill>
        <p:spPr>
          <a:xfrm>
            <a:off x="6581775" y="1343025"/>
            <a:ext cx="2047875" cy="303457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38"/>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Képi adatok feldolgozása</a:t>
            </a:r>
            <a:endParaRPr/>
          </a:p>
        </p:txBody>
      </p:sp>
      <p:sp>
        <p:nvSpPr>
          <p:cNvPr id="263" name="Google Shape;263;p38"/>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rPr lang="en-GB"/>
              <a:t>Pixelekben dolgozunk</a:t>
            </a:r>
            <a:endParaRPr/>
          </a:p>
          <a:p>
            <a:pPr indent="-317500" lvl="0" marL="457200" rtl="0" algn="l">
              <a:spcBef>
                <a:spcPts val="0"/>
              </a:spcBef>
              <a:spcAft>
                <a:spcPts val="0"/>
              </a:spcAft>
              <a:buSzPts val="1400"/>
              <a:buChar char="•"/>
            </a:pPr>
            <a:r>
              <a:rPr lang="en-GB"/>
              <a:t>Egy színes kép háromdimenziós</a:t>
            </a:r>
            <a:endParaRPr/>
          </a:p>
          <a:p>
            <a:pPr indent="-317500" lvl="0" marL="457200" rtl="0" algn="l">
              <a:spcBef>
                <a:spcPts val="0"/>
              </a:spcBef>
              <a:spcAft>
                <a:spcPts val="0"/>
              </a:spcAft>
              <a:buSzPts val="1400"/>
              <a:buChar char="•"/>
            </a:pPr>
            <a:r>
              <a:rPr lang="en-GB"/>
              <a:t>(0,255)-&gt;(0,1)</a:t>
            </a:r>
            <a:endParaRPr/>
          </a:p>
          <a:p>
            <a:pPr indent="-317500" lvl="0" marL="457200" rtl="0" algn="l">
              <a:spcBef>
                <a:spcPts val="0"/>
              </a:spcBef>
              <a:spcAft>
                <a:spcPts val="0"/>
              </a:spcAft>
              <a:buSzPts val="1400"/>
              <a:buChar char="•"/>
            </a:pPr>
            <a:r>
              <a:rPr lang="en-GB"/>
              <a:t>Legyen az egész egy vektor? 🤔</a:t>
            </a:r>
            <a:endParaRPr/>
          </a:p>
          <a:p>
            <a:pPr indent="-317500" lvl="0" marL="457200" rtl="0" algn="l">
              <a:spcBef>
                <a:spcPts val="0"/>
              </a:spcBef>
              <a:spcAft>
                <a:spcPts val="0"/>
              </a:spcAft>
              <a:buSzPts val="1400"/>
              <a:buChar char="•"/>
            </a:pPr>
            <a:r>
              <a:rPr lang="en-GB"/>
              <a:t>Variáns a transzlációra</a:t>
            </a:r>
            <a:endParaRPr/>
          </a:p>
          <a:p>
            <a:pPr indent="-317500" lvl="0" marL="457200" rtl="0" algn="l">
              <a:spcBef>
                <a:spcPts val="0"/>
              </a:spcBef>
              <a:spcAft>
                <a:spcPts val="0"/>
              </a:spcAft>
              <a:buSzPts val="1400"/>
              <a:buChar char="•"/>
            </a:pPr>
            <a:r>
              <a:rPr lang="en-GB"/>
              <a:t>A kecske a bal és a jobb sarokban is kecske</a:t>
            </a:r>
            <a:endParaRPr/>
          </a:p>
        </p:txBody>
      </p:sp>
      <p:pic>
        <p:nvPicPr>
          <p:cNvPr id="264" name="Google Shape;264;p38"/>
          <p:cNvPicPr preferRelativeResize="0"/>
          <p:nvPr/>
        </p:nvPicPr>
        <p:blipFill>
          <a:blip r:embed="rId3">
            <a:alphaModFix/>
          </a:blip>
          <a:stretch>
            <a:fillRect/>
          </a:stretch>
        </p:blipFill>
        <p:spPr>
          <a:xfrm>
            <a:off x="6581775" y="1343025"/>
            <a:ext cx="2047875" cy="3034578"/>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39"/>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Konvolúció</a:t>
            </a:r>
            <a:endParaRPr/>
          </a:p>
        </p:txBody>
      </p:sp>
      <p:sp>
        <p:nvSpPr>
          <p:cNvPr id="270" name="Google Shape;270;p39"/>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271" name="Google Shape;271;p39"/>
          <p:cNvPicPr preferRelativeResize="0"/>
          <p:nvPr/>
        </p:nvPicPr>
        <p:blipFill rotWithShape="1">
          <a:blip r:embed="rId3">
            <a:alphaModFix/>
          </a:blip>
          <a:srcRect b="-3979" l="-2762" r="51608" t="3980"/>
          <a:stretch/>
        </p:blipFill>
        <p:spPr>
          <a:xfrm>
            <a:off x="301450" y="1343025"/>
            <a:ext cx="4141525" cy="2276475"/>
          </a:xfrm>
          <a:prstGeom prst="rect">
            <a:avLst/>
          </a:prstGeom>
          <a:noFill/>
          <a:ln>
            <a:noFill/>
          </a:ln>
        </p:spPr>
      </p:pic>
      <p:pic>
        <p:nvPicPr>
          <p:cNvPr id="272" name="Google Shape;272;p39"/>
          <p:cNvPicPr preferRelativeResize="0"/>
          <p:nvPr/>
        </p:nvPicPr>
        <p:blipFill>
          <a:blip r:embed="rId4">
            <a:alphaModFix/>
          </a:blip>
          <a:stretch>
            <a:fillRect/>
          </a:stretch>
        </p:blipFill>
        <p:spPr>
          <a:xfrm>
            <a:off x="5894781" y="1379451"/>
            <a:ext cx="2902249" cy="2203626"/>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0"/>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Konvolúció</a:t>
            </a:r>
            <a:endParaRPr/>
          </a:p>
        </p:txBody>
      </p:sp>
      <p:sp>
        <p:nvSpPr>
          <p:cNvPr id="278" name="Google Shape;278;p40"/>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rPr lang="en-GB"/>
              <a:t>Egy olyan művelet, amely megadja a két tag hasonlóságát</a:t>
            </a:r>
            <a:endParaRPr/>
          </a:p>
        </p:txBody>
      </p:sp>
      <p:pic>
        <p:nvPicPr>
          <p:cNvPr id="279" name="Google Shape;279;p40"/>
          <p:cNvPicPr preferRelativeResize="0"/>
          <p:nvPr/>
        </p:nvPicPr>
        <p:blipFill rotWithShape="1">
          <a:blip r:embed="rId3">
            <a:alphaModFix/>
          </a:blip>
          <a:srcRect b="0" l="38974" r="20227" t="0"/>
          <a:stretch/>
        </p:blipFill>
        <p:spPr>
          <a:xfrm>
            <a:off x="6451301" y="1879300"/>
            <a:ext cx="2141625" cy="2624675"/>
          </a:xfrm>
          <a:prstGeom prst="rect">
            <a:avLst/>
          </a:prstGeom>
          <a:noFill/>
          <a:ln>
            <a:noFill/>
          </a:ln>
        </p:spPr>
      </p:pic>
      <p:pic>
        <p:nvPicPr>
          <p:cNvPr id="280" name="Google Shape;280;p40"/>
          <p:cNvPicPr preferRelativeResize="0"/>
          <p:nvPr/>
        </p:nvPicPr>
        <p:blipFill>
          <a:blip r:embed="rId4">
            <a:alphaModFix/>
          </a:blip>
          <a:stretch>
            <a:fillRect/>
          </a:stretch>
        </p:blipFill>
        <p:spPr>
          <a:xfrm>
            <a:off x="753550" y="1879300"/>
            <a:ext cx="3604107" cy="26246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4" name="Shape 284"/>
        <p:cNvGrpSpPr/>
        <p:nvPr/>
      </p:nvGrpSpPr>
      <p:grpSpPr>
        <a:xfrm>
          <a:off x="0" y="0"/>
          <a:ext cx="0" cy="0"/>
          <a:chOff x="0" y="0"/>
          <a:chExt cx="0" cy="0"/>
        </a:xfrm>
      </p:grpSpPr>
      <p:sp>
        <p:nvSpPr>
          <p:cNvPr id="285" name="Google Shape;285;p41"/>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Pooling</a:t>
            </a:r>
            <a:endParaRPr/>
          </a:p>
        </p:txBody>
      </p:sp>
      <p:sp>
        <p:nvSpPr>
          <p:cNvPr id="286" name="Google Shape;286;p41"/>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1150" lvl="0" marL="457200" rtl="0" algn="l">
              <a:spcBef>
                <a:spcPts val="800"/>
              </a:spcBef>
              <a:spcAft>
                <a:spcPts val="0"/>
              </a:spcAft>
              <a:buSzPts val="1300"/>
              <a:buChar char="•"/>
            </a:pPr>
            <a:r>
              <a:rPr lang="en-GB" sz="2000"/>
              <a:t>Pooling: az adatok kiválogatása</a:t>
            </a:r>
            <a:endParaRPr sz="2000"/>
          </a:p>
        </p:txBody>
      </p:sp>
      <p:pic>
        <p:nvPicPr>
          <p:cNvPr id="287" name="Google Shape;287;p41"/>
          <p:cNvPicPr preferRelativeResize="0"/>
          <p:nvPr/>
        </p:nvPicPr>
        <p:blipFill>
          <a:blip r:embed="rId3">
            <a:alphaModFix/>
          </a:blip>
          <a:stretch>
            <a:fillRect/>
          </a:stretch>
        </p:blipFill>
        <p:spPr>
          <a:xfrm>
            <a:off x="4917950" y="1343025"/>
            <a:ext cx="3924500" cy="2105575"/>
          </a:xfrm>
          <a:prstGeom prst="rect">
            <a:avLst/>
          </a:prstGeom>
          <a:noFill/>
          <a:ln>
            <a:noFill/>
          </a:ln>
        </p:spPr>
      </p:pic>
      <p:pic>
        <p:nvPicPr>
          <p:cNvPr id="288" name="Google Shape;288;p41"/>
          <p:cNvPicPr preferRelativeResize="0"/>
          <p:nvPr/>
        </p:nvPicPr>
        <p:blipFill>
          <a:blip r:embed="rId4">
            <a:alphaModFix/>
          </a:blip>
          <a:stretch>
            <a:fillRect/>
          </a:stretch>
        </p:blipFill>
        <p:spPr>
          <a:xfrm>
            <a:off x="301450" y="2615750"/>
            <a:ext cx="3258450" cy="18814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2"/>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Szemantikus szegmentálás</a:t>
            </a:r>
            <a:endParaRPr/>
          </a:p>
        </p:txBody>
      </p:sp>
      <p:sp>
        <p:nvSpPr>
          <p:cNvPr id="294" name="Google Shape;294;p42"/>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295" name="Google Shape;295;p42"/>
          <p:cNvPicPr preferRelativeResize="0"/>
          <p:nvPr/>
        </p:nvPicPr>
        <p:blipFill>
          <a:blip r:embed="rId3">
            <a:alphaModFix/>
          </a:blip>
          <a:stretch>
            <a:fillRect/>
          </a:stretch>
        </p:blipFill>
        <p:spPr>
          <a:xfrm>
            <a:off x="285750" y="1350000"/>
            <a:ext cx="5689588" cy="320040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43"/>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VAE</a:t>
            </a:r>
            <a:endParaRPr/>
          </a:p>
        </p:txBody>
      </p:sp>
      <p:sp>
        <p:nvSpPr>
          <p:cNvPr id="301" name="Google Shape;301;p43"/>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02" name="Google Shape;302;p43"/>
          <p:cNvPicPr preferRelativeResize="0"/>
          <p:nvPr/>
        </p:nvPicPr>
        <p:blipFill>
          <a:blip r:embed="rId3">
            <a:alphaModFix/>
          </a:blip>
          <a:stretch>
            <a:fillRect/>
          </a:stretch>
        </p:blipFill>
        <p:spPr>
          <a:xfrm>
            <a:off x="285750" y="1040128"/>
            <a:ext cx="7028727" cy="3274575"/>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6" name="Shape 306"/>
        <p:cNvGrpSpPr/>
        <p:nvPr/>
      </p:nvGrpSpPr>
      <p:grpSpPr>
        <a:xfrm>
          <a:off x="0" y="0"/>
          <a:ext cx="0" cy="0"/>
          <a:chOff x="0" y="0"/>
          <a:chExt cx="0" cy="0"/>
        </a:xfrm>
      </p:grpSpPr>
      <p:sp>
        <p:nvSpPr>
          <p:cNvPr id="307" name="Google Shape;307;p44"/>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VAE</a:t>
            </a:r>
            <a:endParaRPr/>
          </a:p>
        </p:txBody>
      </p:sp>
      <p:sp>
        <p:nvSpPr>
          <p:cNvPr id="308" name="Google Shape;308;p44"/>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09" name="Google Shape;309;p44"/>
          <p:cNvPicPr preferRelativeResize="0"/>
          <p:nvPr/>
        </p:nvPicPr>
        <p:blipFill>
          <a:blip r:embed="rId3">
            <a:alphaModFix/>
          </a:blip>
          <a:stretch>
            <a:fillRect/>
          </a:stretch>
        </p:blipFill>
        <p:spPr>
          <a:xfrm>
            <a:off x="301450" y="1350001"/>
            <a:ext cx="6184550" cy="300167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idx="1" type="body"/>
          </p:nvPr>
        </p:nvSpPr>
        <p:spPr>
          <a:xfrm>
            <a:off x="301444" y="1260872"/>
            <a:ext cx="4196700" cy="618000"/>
          </a:xfrm>
          <a:prstGeom prst="rect">
            <a:avLst/>
          </a:prstGeom>
        </p:spPr>
        <p:txBody>
          <a:bodyPr anchorCtr="0" anchor="b" bIns="34275" lIns="68575" spcFirstLastPara="1" rIns="68575" wrap="square" tIns="34275">
            <a:noAutofit/>
          </a:bodyPr>
          <a:lstStyle/>
          <a:p>
            <a:pPr indent="0" lvl="0" marL="0" rtl="0" algn="l">
              <a:spcBef>
                <a:spcPts val="800"/>
              </a:spcBef>
              <a:spcAft>
                <a:spcPts val="0"/>
              </a:spcAft>
              <a:buNone/>
            </a:pPr>
            <a:r>
              <a:rPr lang="en-GB"/>
              <a:t>Pro</a:t>
            </a:r>
            <a:endParaRPr/>
          </a:p>
        </p:txBody>
      </p:sp>
      <p:sp>
        <p:nvSpPr>
          <p:cNvPr id="180" name="Google Shape;180;p27"/>
          <p:cNvSpPr txBox="1"/>
          <p:nvPr>
            <p:ph idx="2" type="body"/>
          </p:nvPr>
        </p:nvSpPr>
        <p:spPr>
          <a:xfrm>
            <a:off x="301444" y="1878806"/>
            <a:ext cx="4196700" cy="2547600"/>
          </a:xfrm>
          <a:prstGeom prst="rect">
            <a:avLst/>
          </a:prstGeom>
        </p:spPr>
        <p:txBody>
          <a:bodyPr anchorCtr="0" anchor="t" bIns="34275" lIns="68575" spcFirstLastPara="1" rIns="68575" wrap="square" tIns="34275">
            <a:noAutofit/>
          </a:bodyPr>
          <a:lstStyle/>
          <a:p>
            <a:pPr indent="-342900" lvl="0" marL="457200" rtl="0" algn="l">
              <a:spcBef>
                <a:spcPts val="800"/>
              </a:spcBef>
              <a:spcAft>
                <a:spcPts val="0"/>
              </a:spcAft>
              <a:buSzPts val="1800"/>
              <a:buChar char="•"/>
            </a:pPr>
            <a:r>
              <a:rPr i="1" lang="en-GB" sz="1800"/>
              <a:t>Klasszikus módszerek léteznek</a:t>
            </a:r>
            <a:r>
              <a:rPr lang="en-GB" sz="1800"/>
              <a:t> 🙀</a:t>
            </a:r>
            <a:endParaRPr sz="1800"/>
          </a:p>
          <a:p>
            <a:pPr indent="-342900" lvl="0" marL="457200" rtl="0" algn="l">
              <a:spcBef>
                <a:spcPts val="0"/>
              </a:spcBef>
              <a:spcAft>
                <a:spcPts val="0"/>
              </a:spcAft>
              <a:buSzPts val="1800"/>
              <a:buChar char="•"/>
            </a:pPr>
            <a:r>
              <a:rPr lang="en-GB" sz="1800"/>
              <a:t>Képi minőség javítására</a:t>
            </a:r>
            <a:endParaRPr sz="1800"/>
          </a:p>
          <a:p>
            <a:pPr indent="-342900" lvl="0" marL="457200" rtl="0" algn="l">
              <a:spcBef>
                <a:spcPts val="0"/>
              </a:spcBef>
              <a:spcAft>
                <a:spcPts val="0"/>
              </a:spcAft>
              <a:buSzPts val="1800"/>
              <a:buChar char="•"/>
            </a:pPr>
            <a:r>
              <a:rPr lang="en-GB" sz="1800"/>
              <a:t>Képek manipulálására</a:t>
            </a:r>
            <a:endParaRPr sz="1800"/>
          </a:p>
          <a:p>
            <a:pPr indent="-342900" lvl="0" marL="457200" rtl="0" algn="l">
              <a:spcBef>
                <a:spcPts val="0"/>
              </a:spcBef>
              <a:spcAft>
                <a:spcPts val="0"/>
              </a:spcAft>
              <a:buSzPts val="1800"/>
              <a:buChar char="•"/>
            </a:pPr>
            <a:r>
              <a:rPr lang="en-GB" sz="1800"/>
              <a:t>Anomália detekcióra</a:t>
            </a:r>
            <a:endParaRPr sz="1800"/>
          </a:p>
          <a:p>
            <a:pPr indent="-342900" lvl="0" marL="457200" rtl="0" algn="l">
              <a:spcBef>
                <a:spcPts val="0"/>
              </a:spcBef>
              <a:spcAft>
                <a:spcPts val="0"/>
              </a:spcAft>
              <a:buSzPts val="1800"/>
              <a:buChar char="•"/>
            </a:pPr>
            <a:r>
              <a:rPr lang="en-GB" sz="1800"/>
              <a:t>Szegmentációs feladatokra</a:t>
            </a:r>
            <a:endParaRPr sz="1800"/>
          </a:p>
          <a:p>
            <a:pPr indent="-342900" lvl="0" marL="457200" rtl="0" algn="l">
              <a:spcBef>
                <a:spcPts val="0"/>
              </a:spcBef>
              <a:spcAft>
                <a:spcPts val="0"/>
              </a:spcAft>
              <a:buSzPts val="1800"/>
              <a:buChar char="•"/>
            </a:pPr>
            <a:r>
              <a:rPr lang="en-GB" sz="1800"/>
              <a:t>Alakzat követésére</a:t>
            </a:r>
            <a:endParaRPr sz="1800"/>
          </a:p>
          <a:p>
            <a:pPr indent="-342900" lvl="0" marL="457200" rtl="0" algn="l">
              <a:spcBef>
                <a:spcPts val="0"/>
              </a:spcBef>
              <a:spcAft>
                <a:spcPts val="0"/>
              </a:spcAft>
              <a:buSzPts val="1800"/>
              <a:buChar char="•"/>
            </a:pPr>
            <a:r>
              <a:rPr lang="en-GB" sz="1800"/>
              <a:t>3D rekonstrukcióra</a:t>
            </a:r>
            <a:endParaRPr sz="1800"/>
          </a:p>
          <a:p>
            <a:pPr indent="-342900" lvl="0" marL="457200" rtl="0" algn="l">
              <a:spcBef>
                <a:spcPts val="0"/>
              </a:spcBef>
              <a:spcAft>
                <a:spcPts val="0"/>
              </a:spcAft>
              <a:buSzPts val="1800"/>
              <a:buChar char="•"/>
            </a:pPr>
            <a:r>
              <a:rPr lang="en-GB" sz="1800"/>
              <a:t>És ezek mind megbízhatóak, de…</a:t>
            </a:r>
            <a:endParaRPr sz="1800"/>
          </a:p>
        </p:txBody>
      </p:sp>
      <p:sp>
        <p:nvSpPr>
          <p:cNvPr id="181" name="Google Shape;181;p27"/>
          <p:cNvSpPr txBox="1"/>
          <p:nvPr>
            <p:ph idx="3" type="body"/>
          </p:nvPr>
        </p:nvSpPr>
        <p:spPr>
          <a:xfrm>
            <a:off x="4629149" y="1260872"/>
            <a:ext cx="4196700" cy="618000"/>
          </a:xfrm>
          <a:prstGeom prst="rect">
            <a:avLst/>
          </a:prstGeom>
        </p:spPr>
        <p:txBody>
          <a:bodyPr anchorCtr="0" anchor="b" bIns="34275" lIns="68575" spcFirstLastPara="1" rIns="68575" wrap="square" tIns="34275">
            <a:noAutofit/>
          </a:bodyPr>
          <a:lstStyle/>
          <a:p>
            <a:pPr indent="0" lvl="0" marL="0" rtl="0" algn="l">
              <a:spcBef>
                <a:spcPts val="800"/>
              </a:spcBef>
              <a:spcAft>
                <a:spcPts val="0"/>
              </a:spcAft>
              <a:buNone/>
            </a:pPr>
            <a:r>
              <a:rPr lang="en-GB"/>
              <a:t>Contra</a:t>
            </a:r>
            <a:endParaRPr/>
          </a:p>
        </p:txBody>
      </p:sp>
      <p:sp>
        <p:nvSpPr>
          <p:cNvPr id="182" name="Google Shape;182;p27"/>
          <p:cNvSpPr txBox="1"/>
          <p:nvPr>
            <p:ph idx="4" type="body"/>
          </p:nvPr>
        </p:nvSpPr>
        <p:spPr>
          <a:xfrm>
            <a:off x="4629150" y="1878806"/>
            <a:ext cx="4213500" cy="25476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rPr lang="en-GB" sz="1800"/>
              <a:t>Elég korlátozottak magas szintű problémákra…</a:t>
            </a:r>
            <a:endParaRPr sz="1800"/>
          </a:p>
          <a:p>
            <a:pPr indent="0" lvl="0" marL="0" rtl="0" algn="l">
              <a:spcBef>
                <a:spcPts val="800"/>
              </a:spcBef>
              <a:spcAft>
                <a:spcPts val="0"/>
              </a:spcAft>
              <a:buNone/>
            </a:pPr>
            <a:r>
              <a:t/>
            </a:r>
            <a:endParaRPr sz="1800"/>
          </a:p>
        </p:txBody>
      </p:sp>
      <p:sp>
        <p:nvSpPr>
          <p:cNvPr id="183" name="Google Shape;183;p27"/>
          <p:cNvSpPr txBox="1"/>
          <p:nvPr>
            <p:ph type="title"/>
          </p:nvPr>
        </p:nvSpPr>
        <p:spPr>
          <a:xfrm>
            <a:off x="301444" y="159920"/>
            <a:ext cx="68280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Klasszikus módszerek</a:t>
            </a:r>
            <a:endParaRPr/>
          </a:p>
        </p:txBody>
      </p:sp>
      <p:pic>
        <p:nvPicPr>
          <p:cNvPr id="184" name="Google Shape;184;p27"/>
          <p:cNvPicPr preferRelativeResize="0"/>
          <p:nvPr/>
        </p:nvPicPr>
        <p:blipFill rotWithShape="1">
          <a:blip r:embed="rId3">
            <a:alphaModFix/>
          </a:blip>
          <a:srcRect b="0" l="0" r="0" t="56582"/>
          <a:stretch/>
        </p:blipFill>
        <p:spPr>
          <a:xfrm>
            <a:off x="4701021" y="2571750"/>
            <a:ext cx="2663054" cy="19474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3" name="Shape 313"/>
        <p:cNvGrpSpPr/>
        <p:nvPr/>
      </p:nvGrpSpPr>
      <p:grpSpPr>
        <a:xfrm>
          <a:off x="0" y="0"/>
          <a:ext cx="0" cy="0"/>
          <a:chOff x="0" y="0"/>
          <a:chExt cx="0" cy="0"/>
        </a:xfrm>
      </p:grpSpPr>
      <p:sp>
        <p:nvSpPr>
          <p:cNvPr id="314" name="Google Shape;314;p45"/>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Szemantikus szegmentálás</a:t>
            </a:r>
            <a:endParaRPr/>
          </a:p>
        </p:txBody>
      </p:sp>
      <p:sp>
        <p:nvSpPr>
          <p:cNvPr id="315" name="Google Shape;315;p45"/>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16" name="Google Shape;316;p45"/>
          <p:cNvPicPr preferRelativeResize="0"/>
          <p:nvPr/>
        </p:nvPicPr>
        <p:blipFill>
          <a:blip r:embed="rId3">
            <a:alphaModFix/>
          </a:blip>
          <a:stretch>
            <a:fillRect/>
          </a:stretch>
        </p:blipFill>
        <p:spPr>
          <a:xfrm>
            <a:off x="301438" y="1349988"/>
            <a:ext cx="6696075" cy="25431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46"/>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Detektálás, lokalizáció</a:t>
            </a:r>
            <a:endParaRPr/>
          </a:p>
        </p:txBody>
      </p:sp>
      <p:sp>
        <p:nvSpPr>
          <p:cNvPr id="322" name="Google Shape;322;p46"/>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23" name="Google Shape;323;p46"/>
          <p:cNvPicPr preferRelativeResize="0"/>
          <p:nvPr/>
        </p:nvPicPr>
        <p:blipFill>
          <a:blip r:embed="rId3">
            <a:alphaModFix/>
          </a:blip>
          <a:stretch>
            <a:fillRect/>
          </a:stretch>
        </p:blipFill>
        <p:spPr>
          <a:xfrm>
            <a:off x="301450" y="1350006"/>
            <a:ext cx="4961200" cy="2698425"/>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7" name="Shape 327"/>
        <p:cNvGrpSpPr/>
        <p:nvPr/>
      </p:nvGrpSpPr>
      <p:grpSpPr>
        <a:xfrm>
          <a:off x="0" y="0"/>
          <a:ext cx="0" cy="0"/>
          <a:chOff x="0" y="0"/>
          <a:chExt cx="0" cy="0"/>
        </a:xfrm>
      </p:grpSpPr>
      <p:sp>
        <p:nvSpPr>
          <p:cNvPr id="328" name="Google Shape;328;p47"/>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Detektálás, lokalizáció</a:t>
            </a:r>
            <a:endParaRPr/>
          </a:p>
        </p:txBody>
      </p:sp>
      <p:sp>
        <p:nvSpPr>
          <p:cNvPr id="329" name="Google Shape;329;p47"/>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30" name="Google Shape;330;p47"/>
          <p:cNvPicPr preferRelativeResize="0"/>
          <p:nvPr/>
        </p:nvPicPr>
        <p:blipFill>
          <a:blip r:embed="rId3">
            <a:alphaModFix/>
          </a:blip>
          <a:stretch>
            <a:fillRect/>
          </a:stretch>
        </p:blipFill>
        <p:spPr>
          <a:xfrm>
            <a:off x="285752" y="1356900"/>
            <a:ext cx="3996548" cy="32004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4" name="Shape 334"/>
        <p:cNvGrpSpPr/>
        <p:nvPr/>
      </p:nvGrpSpPr>
      <p:grpSpPr>
        <a:xfrm>
          <a:off x="0" y="0"/>
          <a:ext cx="0" cy="0"/>
          <a:chOff x="0" y="0"/>
          <a:chExt cx="0" cy="0"/>
        </a:xfrm>
      </p:grpSpPr>
      <p:sp>
        <p:nvSpPr>
          <p:cNvPr id="335" name="Google Shape;335;p48"/>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YOLO  -You Only Look Once</a:t>
            </a:r>
            <a:endParaRPr/>
          </a:p>
        </p:txBody>
      </p:sp>
      <p:sp>
        <p:nvSpPr>
          <p:cNvPr id="336" name="Google Shape;336;p48"/>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rPr lang="en-GB"/>
              <a:t>Aktivációs térképet készít</a:t>
            </a:r>
            <a:endParaRPr/>
          </a:p>
          <a:p>
            <a:pPr indent="-317500" lvl="0" marL="457200" rtl="0" algn="l">
              <a:spcBef>
                <a:spcPts val="0"/>
              </a:spcBef>
              <a:spcAft>
                <a:spcPts val="0"/>
              </a:spcAft>
              <a:buSzPts val="1400"/>
              <a:buChar char="•"/>
            </a:pPr>
            <a:r>
              <a:rPr lang="en-GB"/>
              <a:t>Cellákra való felosztás</a:t>
            </a:r>
            <a:endParaRPr/>
          </a:p>
          <a:p>
            <a:pPr indent="-317500" lvl="0" marL="457200" rtl="0" algn="l">
              <a:spcBef>
                <a:spcPts val="0"/>
              </a:spcBef>
              <a:spcAft>
                <a:spcPts val="0"/>
              </a:spcAft>
              <a:buSzPts val="1400"/>
              <a:buChar char="•"/>
            </a:pPr>
            <a:r>
              <a:rPr lang="en-GB"/>
              <a:t>Egy cellában n téglalap</a:t>
            </a:r>
            <a:endParaRPr/>
          </a:p>
          <a:p>
            <a:pPr indent="-317500" lvl="0" marL="457200" rtl="0" algn="l">
              <a:spcBef>
                <a:spcPts val="0"/>
              </a:spcBef>
              <a:spcAft>
                <a:spcPts val="0"/>
              </a:spcAft>
              <a:buSzPts val="1400"/>
              <a:buChar char="•"/>
            </a:pPr>
            <a:r>
              <a:rPr lang="en-GB"/>
              <a:t>Téglalap - &gt; osztály</a:t>
            </a:r>
            <a:endParaRPr/>
          </a:p>
        </p:txBody>
      </p:sp>
      <p:pic>
        <p:nvPicPr>
          <p:cNvPr id="337" name="Google Shape;337;p48"/>
          <p:cNvPicPr preferRelativeResize="0"/>
          <p:nvPr/>
        </p:nvPicPr>
        <p:blipFill>
          <a:blip r:embed="rId3">
            <a:alphaModFix/>
          </a:blip>
          <a:stretch>
            <a:fillRect/>
          </a:stretch>
        </p:blipFill>
        <p:spPr>
          <a:xfrm>
            <a:off x="4504625" y="1350001"/>
            <a:ext cx="4337825" cy="2754525"/>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 name="Shape 341"/>
        <p:cNvGrpSpPr/>
        <p:nvPr/>
      </p:nvGrpSpPr>
      <p:grpSpPr>
        <a:xfrm>
          <a:off x="0" y="0"/>
          <a:ext cx="0" cy="0"/>
          <a:chOff x="0" y="0"/>
          <a:chExt cx="0" cy="0"/>
        </a:xfrm>
      </p:grpSpPr>
      <p:sp>
        <p:nvSpPr>
          <p:cNvPr id="342" name="Google Shape;342;p49"/>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Objektum szegmentálás</a:t>
            </a:r>
            <a:endParaRPr/>
          </a:p>
        </p:txBody>
      </p:sp>
      <p:sp>
        <p:nvSpPr>
          <p:cNvPr id="343" name="Google Shape;343;p49"/>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44" name="Google Shape;344;p49"/>
          <p:cNvPicPr preferRelativeResize="0"/>
          <p:nvPr/>
        </p:nvPicPr>
        <p:blipFill>
          <a:blip r:embed="rId3">
            <a:alphaModFix/>
          </a:blip>
          <a:stretch>
            <a:fillRect/>
          </a:stretch>
        </p:blipFill>
        <p:spPr>
          <a:xfrm>
            <a:off x="301450" y="1338975"/>
            <a:ext cx="4789564" cy="3200401"/>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sp>
        <p:nvSpPr>
          <p:cNvPr id="349" name="Google Shape;349;p50"/>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GAN</a:t>
            </a:r>
            <a:endParaRPr/>
          </a:p>
        </p:txBody>
      </p:sp>
      <p:sp>
        <p:nvSpPr>
          <p:cNvPr id="350" name="Google Shape;350;p50"/>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51" name="Google Shape;351;p50"/>
          <p:cNvPicPr preferRelativeResize="0"/>
          <p:nvPr/>
        </p:nvPicPr>
        <p:blipFill>
          <a:blip r:embed="rId3">
            <a:alphaModFix/>
          </a:blip>
          <a:stretch>
            <a:fillRect/>
          </a:stretch>
        </p:blipFill>
        <p:spPr>
          <a:xfrm>
            <a:off x="5291875" y="1350000"/>
            <a:ext cx="3550574" cy="1997200"/>
          </a:xfrm>
          <a:prstGeom prst="rect">
            <a:avLst/>
          </a:prstGeom>
          <a:noFill/>
          <a:ln>
            <a:noFill/>
          </a:ln>
        </p:spPr>
      </p:pic>
      <p:pic>
        <p:nvPicPr>
          <p:cNvPr id="352" name="Google Shape;352;p50"/>
          <p:cNvPicPr preferRelativeResize="0"/>
          <p:nvPr/>
        </p:nvPicPr>
        <p:blipFill>
          <a:blip r:embed="rId4">
            <a:alphaModFix/>
          </a:blip>
          <a:stretch>
            <a:fillRect/>
          </a:stretch>
        </p:blipFill>
        <p:spPr>
          <a:xfrm>
            <a:off x="301450" y="1350000"/>
            <a:ext cx="4494099" cy="2527931"/>
          </a:xfrm>
          <a:prstGeom prst="rect">
            <a:avLst/>
          </a:prstGeom>
          <a:noFill/>
          <a:ln>
            <a:noFill/>
          </a:ln>
        </p:spPr>
      </p:pic>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56" name="Shape 356"/>
        <p:cNvGrpSpPr/>
        <p:nvPr/>
      </p:nvGrpSpPr>
      <p:grpSpPr>
        <a:xfrm>
          <a:off x="0" y="0"/>
          <a:ext cx="0" cy="0"/>
          <a:chOff x="0" y="0"/>
          <a:chExt cx="0" cy="0"/>
        </a:xfrm>
      </p:grpSpPr>
      <p:sp>
        <p:nvSpPr>
          <p:cNvPr id="357" name="Google Shape;357;p51"/>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Diffusion modells</a:t>
            </a:r>
            <a:endParaRPr/>
          </a:p>
        </p:txBody>
      </p:sp>
      <p:sp>
        <p:nvSpPr>
          <p:cNvPr id="358" name="Google Shape;358;p51"/>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0" lvl="0" marL="0" rtl="0" algn="l">
              <a:spcBef>
                <a:spcPts val="800"/>
              </a:spcBef>
              <a:spcAft>
                <a:spcPts val="0"/>
              </a:spcAft>
              <a:buNone/>
            </a:pPr>
            <a:r>
              <a:t/>
            </a:r>
            <a:endParaRPr/>
          </a:p>
        </p:txBody>
      </p:sp>
      <p:pic>
        <p:nvPicPr>
          <p:cNvPr id="359" name="Google Shape;359;p51"/>
          <p:cNvPicPr preferRelativeResize="0"/>
          <p:nvPr/>
        </p:nvPicPr>
        <p:blipFill>
          <a:blip r:embed="rId3">
            <a:alphaModFix/>
          </a:blip>
          <a:stretch>
            <a:fillRect/>
          </a:stretch>
        </p:blipFill>
        <p:spPr>
          <a:xfrm>
            <a:off x="301450" y="1350000"/>
            <a:ext cx="5677181" cy="3193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28"/>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Mi egy neurális háló?</a:t>
            </a:r>
            <a:endParaRPr/>
          </a:p>
        </p:txBody>
      </p:sp>
      <p:sp>
        <p:nvSpPr>
          <p:cNvPr id="190" name="Google Shape;190;p28"/>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rPr lang="en-GB"/>
              <a:t>Tanító adatok + (teszt adatok)</a:t>
            </a:r>
            <a:endParaRPr/>
          </a:p>
          <a:p>
            <a:pPr indent="-317500" lvl="0" marL="457200" rtl="0" algn="l">
              <a:spcBef>
                <a:spcPts val="0"/>
              </a:spcBef>
              <a:spcAft>
                <a:spcPts val="0"/>
              </a:spcAft>
              <a:buSzPts val="1400"/>
              <a:buChar char="•"/>
            </a:pPr>
            <a:r>
              <a:rPr lang="en-GB"/>
              <a:t>Bemeneti rétegek, kimeneti</a:t>
            </a:r>
            <a:endParaRPr/>
          </a:p>
          <a:p>
            <a:pPr indent="-317500" lvl="0" marL="457200" rtl="0" algn="l">
              <a:spcBef>
                <a:spcPts val="0"/>
              </a:spcBef>
              <a:spcAft>
                <a:spcPts val="0"/>
              </a:spcAft>
              <a:buSzPts val="1400"/>
              <a:buChar char="•"/>
            </a:pPr>
            <a:r>
              <a:rPr lang="en-GB"/>
              <a:t>Aktivációs-, hibafüggvény</a:t>
            </a:r>
            <a:endParaRPr/>
          </a:p>
        </p:txBody>
      </p:sp>
      <p:pic>
        <p:nvPicPr>
          <p:cNvPr id="191" name="Google Shape;191;p28"/>
          <p:cNvPicPr preferRelativeResize="0"/>
          <p:nvPr/>
        </p:nvPicPr>
        <p:blipFill>
          <a:blip r:embed="rId3">
            <a:alphaModFix/>
          </a:blip>
          <a:stretch>
            <a:fillRect/>
          </a:stretch>
        </p:blipFill>
        <p:spPr>
          <a:xfrm>
            <a:off x="4572000" y="2394119"/>
            <a:ext cx="4260550" cy="21562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29"/>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Hype-vonat</a:t>
            </a:r>
            <a:endParaRPr/>
          </a:p>
        </p:txBody>
      </p:sp>
      <p:pic>
        <p:nvPicPr>
          <p:cNvPr id="197" name="Google Shape;197;p29"/>
          <p:cNvPicPr preferRelativeResize="0"/>
          <p:nvPr/>
        </p:nvPicPr>
        <p:blipFill>
          <a:blip r:embed="rId3">
            <a:alphaModFix/>
          </a:blip>
          <a:stretch>
            <a:fillRect/>
          </a:stretch>
        </p:blipFill>
        <p:spPr>
          <a:xfrm>
            <a:off x="376975" y="1040125"/>
            <a:ext cx="4614746" cy="35033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1" name="Shape 201"/>
        <p:cNvGrpSpPr/>
        <p:nvPr/>
      </p:nvGrpSpPr>
      <p:grpSpPr>
        <a:xfrm>
          <a:off x="0" y="0"/>
          <a:ext cx="0" cy="0"/>
          <a:chOff x="0" y="0"/>
          <a:chExt cx="0" cy="0"/>
        </a:xfrm>
      </p:grpSpPr>
      <p:sp>
        <p:nvSpPr>
          <p:cNvPr id="202" name="Google Shape;202;p30"/>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Hype-vonat</a:t>
            </a:r>
            <a:endParaRPr/>
          </a:p>
        </p:txBody>
      </p:sp>
      <p:pic>
        <p:nvPicPr>
          <p:cNvPr id="203" name="Google Shape;203;p30"/>
          <p:cNvPicPr preferRelativeResize="0"/>
          <p:nvPr/>
        </p:nvPicPr>
        <p:blipFill>
          <a:blip r:embed="rId3">
            <a:alphaModFix/>
          </a:blip>
          <a:stretch>
            <a:fillRect/>
          </a:stretch>
        </p:blipFill>
        <p:spPr>
          <a:xfrm>
            <a:off x="301450" y="1040125"/>
            <a:ext cx="5811749" cy="350329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31"/>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Hype-vonat</a:t>
            </a:r>
            <a:endParaRPr/>
          </a:p>
        </p:txBody>
      </p:sp>
      <p:pic>
        <p:nvPicPr>
          <p:cNvPr id="209" name="Google Shape;209;p31"/>
          <p:cNvPicPr preferRelativeResize="0"/>
          <p:nvPr/>
        </p:nvPicPr>
        <p:blipFill>
          <a:blip r:embed="rId3">
            <a:alphaModFix/>
          </a:blip>
          <a:stretch>
            <a:fillRect/>
          </a:stretch>
        </p:blipFill>
        <p:spPr>
          <a:xfrm>
            <a:off x="341025" y="1343020"/>
            <a:ext cx="5734050" cy="30003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2"/>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Mi egy neurális háló?</a:t>
            </a:r>
            <a:endParaRPr/>
          </a:p>
        </p:txBody>
      </p:sp>
      <p:sp>
        <p:nvSpPr>
          <p:cNvPr id="215" name="Google Shape;215;p32"/>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rPr lang="en-GB"/>
              <a:t>Tanító adatok + (teszt adatok)</a:t>
            </a:r>
            <a:endParaRPr/>
          </a:p>
          <a:p>
            <a:pPr indent="-317500" lvl="0" marL="457200" rtl="0" algn="l">
              <a:spcBef>
                <a:spcPts val="0"/>
              </a:spcBef>
              <a:spcAft>
                <a:spcPts val="0"/>
              </a:spcAft>
              <a:buSzPts val="1400"/>
              <a:buChar char="•"/>
            </a:pPr>
            <a:r>
              <a:rPr lang="en-GB"/>
              <a:t>Bemeneti rétegek, kimeneti</a:t>
            </a:r>
            <a:endParaRPr/>
          </a:p>
          <a:p>
            <a:pPr indent="-317500" lvl="0" marL="457200" rtl="0" algn="l">
              <a:spcBef>
                <a:spcPts val="0"/>
              </a:spcBef>
              <a:spcAft>
                <a:spcPts val="0"/>
              </a:spcAft>
              <a:buSzPts val="1400"/>
              <a:buChar char="•"/>
            </a:pPr>
            <a:r>
              <a:rPr lang="en-GB"/>
              <a:t>Aktivációs-, hibafüggvény</a:t>
            </a:r>
            <a:endParaRPr/>
          </a:p>
        </p:txBody>
      </p:sp>
      <p:pic>
        <p:nvPicPr>
          <p:cNvPr id="216" name="Google Shape;216;p32"/>
          <p:cNvPicPr preferRelativeResize="0"/>
          <p:nvPr/>
        </p:nvPicPr>
        <p:blipFill>
          <a:blip r:embed="rId3">
            <a:alphaModFix/>
          </a:blip>
          <a:stretch>
            <a:fillRect/>
          </a:stretch>
        </p:blipFill>
        <p:spPr>
          <a:xfrm>
            <a:off x="4572000" y="2394119"/>
            <a:ext cx="4260550" cy="215627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0" name="Shape 220"/>
        <p:cNvGrpSpPr/>
        <p:nvPr/>
      </p:nvGrpSpPr>
      <p:grpSpPr>
        <a:xfrm>
          <a:off x="0" y="0"/>
          <a:ext cx="0" cy="0"/>
          <a:chOff x="0" y="0"/>
          <a:chExt cx="0" cy="0"/>
        </a:xfrm>
      </p:grpSpPr>
      <p:sp>
        <p:nvSpPr>
          <p:cNvPr id="221" name="Google Shape;221;p33"/>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Korlátok</a:t>
            </a:r>
            <a:endParaRPr/>
          </a:p>
        </p:txBody>
      </p:sp>
      <p:sp>
        <p:nvSpPr>
          <p:cNvPr id="222" name="Google Shape;222;p33"/>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rPr lang="en-GB"/>
              <a:t>Univerzális Approximáció Tétele</a:t>
            </a:r>
            <a:endParaRPr/>
          </a:p>
          <a:p>
            <a:pPr indent="-317500" lvl="0" marL="457200" rtl="0" algn="l">
              <a:spcBef>
                <a:spcPts val="0"/>
              </a:spcBef>
              <a:spcAft>
                <a:spcPts val="0"/>
              </a:spcAft>
              <a:buSzPts val="1400"/>
              <a:buChar char="•"/>
            </a:pPr>
            <a:r>
              <a:rPr lang="en-GB"/>
              <a:t>Korlátok</a:t>
            </a:r>
            <a:endParaRPr/>
          </a:p>
          <a:p>
            <a:pPr indent="-317500" lvl="1" marL="914400" rtl="0" algn="l">
              <a:spcBef>
                <a:spcPts val="0"/>
              </a:spcBef>
              <a:spcAft>
                <a:spcPts val="0"/>
              </a:spcAft>
              <a:buSzPts val="1400"/>
              <a:buChar char="•"/>
            </a:pPr>
            <a:r>
              <a:rPr lang="en-GB"/>
              <a:t>A tanulás nehézsége</a:t>
            </a:r>
            <a:endParaRPr/>
          </a:p>
          <a:p>
            <a:pPr indent="-317500" lvl="1" marL="914400" rtl="0" algn="l">
              <a:spcBef>
                <a:spcPts val="0"/>
              </a:spcBef>
              <a:spcAft>
                <a:spcPts val="0"/>
              </a:spcAft>
              <a:buSzPts val="1400"/>
              <a:buChar char="•"/>
            </a:pPr>
            <a:r>
              <a:rPr lang="en-GB"/>
              <a:t>Képi adatok</a:t>
            </a:r>
            <a:endParaRPr/>
          </a:p>
          <a:p>
            <a:pPr indent="-317500" lvl="1" marL="914400" rtl="0" algn="l">
              <a:spcBef>
                <a:spcPts val="0"/>
              </a:spcBef>
              <a:spcAft>
                <a:spcPts val="0"/>
              </a:spcAft>
              <a:buSzPts val="1400"/>
              <a:buChar char="•"/>
            </a:pPr>
            <a:r>
              <a:rPr lang="en-GB"/>
              <a:t>Túltanulás</a:t>
            </a:r>
            <a:endParaRPr/>
          </a:p>
        </p:txBody>
      </p:sp>
      <p:pic>
        <p:nvPicPr>
          <p:cNvPr id="223" name="Google Shape;223;p33"/>
          <p:cNvPicPr preferRelativeResize="0"/>
          <p:nvPr/>
        </p:nvPicPr>
        <p:blipFill>
          <a:blip r:embed="rId3">
            <a:alphaModFix/>
          </a:blip>
          <a:stretch>
            <a:fillRect/>
          </a:stretch>
        </p:blipFill>
        <p:spPr>
          <a:xfrm>
            <a:off x="4353125" y="2225225"/>
            <a:ext cx="4133651" cy="23251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34"/>
          <p:cNvSpPr txBox="1"/>
          <p:nvPr>
            <p:ph type="title"/>
          </p:nvPr>
        </p:nvSpPr>
        <p:spPr>
          <a:xfrm>
            <a:off x="301444" y="159920"/>
            <a:ext cx="6578400" cy="880200"/>
          </a:xfrm>
          <a:prstGeom prst="rect">
            <a:avLst/>
          </a:prstGeom>
        </p:spPr>
        <p:txBody>
          <a:bodyPr anchorCtr="0" anchor="ctr" bIns="34275" lIns="68575" spcFirstLastPara="1" rIns="68575" wrap="square" tIns="34275">
            <a:noAutofit/>
          </a:bodyPr>
          <a:lstStyle/>
          <a:p>
            <a:pPr indent="0" lvl="0" marL="0" rtl="0" algn="l">
              <a:spcBef>
                <a:spcPts val="0"/>
              </a:spcBef>
              <a:spcAft>
                <a:spcPts val="0"/>
              </a:spcAft>
              <a:buNone/>
            </a:pPr>
            <a:r>
              <a:rPr lang="en-GB"/>
              <a:t>Korlátok</a:t>
            </a:r>
            <a:endParaRPr/>
          </a:p>
        </p:txBody>
      </p:sp>
      <p:sp>
        <p:nvSpPr>
          <p:cNvPr id="229" name="Google Shape;229;p34"/>
          <p:cNvSpPr txBox="1"/>
          <p:nvPr>
            <p:ph idx="1" type="body"/>
          </p:nvPr>
        </p:nvSpPr>
        <p:spPr>
          <a:xfrm>
            <a:off x="301444" y="1350000"/>
            <a:ext cx="8541000" cy="3200400"/>
          </a:xfrm>
          <a:prstGeom prst="rect">
            <a:avLst/>
          </a:prstGeom>
        </p:spPr>
        <p:txBody>
          <a:bodyPr anchorCtr="0" anchor="t" bIns="34275" lIns="68575" spcFirstLastPara="1" rIns="68575" wrap="square" tIns="34275">
            <a:noAutofit/>
          </a:bodyPr>
          <a:lstStyle/>
          <a:p>
            <a:pPr indent="-317500" lvl="0" marL="457200" rtl="0" algn="l">
              <a:spcBef>
                <a:spcPts val="800"/>
              </a:spcBef>
              <a:spcAft>
                <a:spcPts val="0"/>
              </a:spcAft>
              <a:buSzPts val="1400"/>
              <a:buChar char="•"/>
            </a:pPr>
            <a:r>
              <a:rPr lang="en-GB"/>
              <a:t>Univerzális Approximáció Tétele</a:t>
            </a:r>
            <a:endParaRPr/>
          </a:p>
          <a:p>
            <a:pPr indent="-317500" lvl="0" marL="457200" rtl="0" algn="l">
              <a:spcBef>
                <a:spcPts val="0"/>
              </a:spcBef>
              <a:spcAft>
                <a:spcPts val="0"/>
              </a:spcAft>
              <a:buSzPts val="1400"/>
              <a:buChar char="•"/>
            </a:pPr>
            <a:r>
              <a:rPr lang="en-GB"/>
              <a:t>Korlátok</a:t>
            </a:r>
            <a:endParaRPr/>
          </a:p>
          <a:p>
            <a:pPr indent="-317500" lvl="1" marL="914400" rtl="0" algn="l">
              <a:spcBef>
                <a:spcPts val="0"/>
              </a:spcBef>
              <a:spcAft>
                <a:spcPts val="0"/>
              </a:spcAft>
              <a:buSzPts val="1400"/>
              <a:buChar char="•"/>
            </a:pPr>
            <a:r>
              <a:rPr lang="en-GB"/>
              <a:t>Képi adatok</a:t>
            </a:r>
            <a:endParaRPr/>
          </a:p>
          <a:p>
            <a:pPr indent="-317500" lvl="1" marL="914400" rtl="0" algn="l">
              <a:spcBef>
                <a:spcPts val="0"/>
              </a:spcBef>
              <a:spcAft>
                <a:spcPts val="0"/>
              </a:spcAft>
              <a:buSzPts val="1400"/>
              <a:buChar char="•"/>
            </a:pPr>
            <a:r>
              <a:rPr lang="en-GB"/>
              <a:t>Túltanulás</a:t>
            </a:r>
            <a:endParaRPr/>
          </a:p>
        </p:txBody>
      </p:sp>
      <p:pic>
        <p:nvPicPr>
          <p:cNvPr id="230" name="Google Shape;230;p34"/>
          <p:cNvPicPr preferRelativeResize="0"/>
          <p:nvPr/>
        </p:nvPicPr>
        <p:blipFill rotWithShape="1">
          <a:blip r:embed="rId3">
            <a:alphaModFix/>
          </a:blip>
          <a:srcRect b="0" l="0" r="26101" t="0"/>
          <a:stretch/>
        </p:blipFill>
        <p:spPr>
          <a:xfrm>
            <a:off x="5391725" y="1343025"/>
            <a:ext cx="3237925" cy="28765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téma">
  <a:themeElements>
    <a:clrScheme name="LEGO">
      <a:dk1>
        <a:srgbClr val="262626"/>
      </a:dk1>
      <a:lt1>
        <a:srgbClr val="FFFFFF"/>
      </a:lt1>
      <a:dk2>
        <a:srgbClr val="3F3F3F"/>
      </a:dk2>
      <a:lt2>
        <a:srgbClr val="F2F2F2"/>
      </a:lt2>
      <a:accent1>
        <a:srgbClr val="F8981C"/>
      </a:accent1>
      <a:accent2>
        <a:srgbClr val="6B6A6A"/>
      </a:accent2>
      <a:accent3>
        <a:srgbClr val="F2690D"/>
      </a:accent3>
      <a:accent4>
        <a:srgbClr val="565656"/>
      </a:accent4>
      <a:accent5>
        <a:srgbClr val="9F5D05"/>
      </a:accent5>
      <a:accent6>
        <a:srgbClr val="2A2A2A"/>
      </a:accent6>
      <a:hlink>
        <a:srgbClr val="F8981C"/>
      </a:hlink>
      <a:folHlink>
        <a:srgbClr val="AEABA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